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44"/>
  </p:notesMasterIdLst>
  <p:sldIdLst>
    <p:sldId id="256" r:id="rId2"/>
    <p:sldId id="267" r:id="rId3"/>
    <p:sldId id="268" r:id="rId4"/>
    <p:sldId id="269" r:id="rId5"/>
    <p:sldId id="270" r:id="rId6"/>
    <p:sldId id="294" r:id="rId7"/>
    <p:sldId id="300" r:id="rId8"/>
    <p:sldId id="271" r:id="rId9"/>
    <p:sldId id="292" r:id="rId10"/>
    <p:sldId id="290" r:id="rId11"/>
    <p:sldId id="291" r:id="rId12"/>
    <p:sldId id="293" r:id="rId13"/>
    <p:sldId id="280" r:id="rId14"/>
    <p:sldId id="257" r:id="rId15"/>
    <p:sldId id="258" r:id="rId16"/>
    <p:sldId id="259" r:id="rId17"/>
    <p:sldId id="260" r:id="rId18"/>
    <p:sldId id="272" r:id="rId19"/>
    <p:sldId id="275" r:id="rId20"/>
    <p:sldId id="276" r:id="rId21"/>
    <p:sldId id="295" r:id="rId22"/>
    <p:sldId id="297" r:id="rId23"/>
    <p:sldId id="298" r:id="rId24"/>
    <p:sldId id="278" r:id="rId25"/>
    <p:sldId id="277" r:id="rId26"/>
    <p:sldId id="273" r:id="rId27"/>
    <p:sldId id="299" r:id="rId28"/>
    <p:sldId id="279" r:id="rId29"/>
    <p:sldId id="281" r:id="rId30"/>
    <p:sldId id="282" r:id="rId31"/>
    <p:sldId id="289" r:id="rId32"/>
    <p:sldId id="261" r:id="rId33"/>
    <p:sldId id="263" r:id="rId34"/>
    <p:sldId id="264" r:id="rId35"/>
    <p:sldId id="288" r:id="rId36"/>
    <p:sldId id="283" r:id="rId37"/>
    <p:sldId id="284" r:id="rId38"/>
    <p:sldId id="285" r:id="rId39"/>
    <p:sldId id="286" r:id="rId40"/>
    <p:sldId id="287" r:id="rId41"/>
    <p:sldId id="265" r:id="rId42"/>
    <p:sldId id="266" r:id="rId43"/>
  </p:sldIdLst>
  <p:sldSz cx="12192000" cy="6858000"/>
  <p:notesSz cx="6799263" cy="9929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9" d="100"/>
          <a:sy n="79" d="100"/>
        </p:scale>
        <p:origin x="7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870742-7F48-4318-BAEB-59BF4697B0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ACD87700-BA63-44D8-9202-AC3AC5B27AC2}">
      <dgm:prSet phldrT="[Testo]"/>
      <dgm:spPr/>
      <dgm:t>
        <a:bodyPr/>
        <a:lstStyle/>
        <a:p>
          <a:r>
            <a:rPr lang="it-IT" dirty="0"/>
            <a:t>Sent. TAR Lazio, Roma, Sez. I, 31.12.2008, n. 12539 (azione di annullamento)</a:t>
          </a:r>
        </a:p>
      </dgm:t>
    </dgm:pt>
    <dgm:pt modelId="{B91158A0-CD85-4C12-BF96-2160EAC01D92}" type="parTrans" cxnId="{4AC6C526-6391-40B5-8F4F-05E204CE87AC}">
      <dgm:prSet/>
      <dgm:spPr/>
      <dgm:t>
        <a:bodyPr/>
        <a:lstStyle/>
        <a:p>
          <a:endParaRPr lang="it-IT"/>
        </a:p>
      </dgm:t>
    </dgm:pt>
    <dgm:pt modelId="{9F62E3A1-04EC-4948-A83D-BAD8C827AA0C}" type="sibTrans" cxnId="{4AC6C526-6391-40B5-8F4F-05E204CE87AC}">
      <dgm:prSet/>
      <dgm:spPr/>
      <dgm:t>
        <a:bodyPr/>
        <a:lstStyle/>
        <a:p>
          <a:endParaRPr lang="it-IT"/>
        </a:p>
      </dgm:t>
    </dgm:pt>
    <dgm:pt modelId="{F7BA09C0-93DA-42D5-BE0E-521EDED377C3}">
      <dgm:prSet phldrT="[Testo]"/>
      <dgm:spPr/>
      <dgm:t>
        <a:bodyPr/>
        <a:lstStyle/>
        <a:p>
          <a:r>
            <a:rPr lang="it-IT" dirty="0"/>
            <a:t>Atto politico</a:t>
          </a:r>
        </a:p>
      </dgm:t>
    </dgm:pt>
    <dgm:pt modelId="{BAE710BA-FE27-4AE3-8FF4-81552407B9FB}" type="parTrans" cxnId="{21803FF6-CABB-462F-9D24-7777B6769D7B}">
      <dgm:prSet/>
      <dgm:spPr/>
      <dgm:t>
        <a:bodyPr/>
        <a:lstStyle/>
        <a:p>
          <a:endParaRPr lang="it-IT"/>
        </a:p>
      </dgm:t>
    </dgm:pt>
    <dgm:pt modelId="{3BFC8C43-FB6B-49CC-A361-67A8724E6BCC}" type="sibTrans" cxnId="{21803FF6-CABB-462F-9D24-7777B6769D7B}">
      <dgm:prSet/>
      <dgm:spPr/>
      <dgm:t>
        <a:bodyPr/>
        <a:lstStyle/>
        <a:p>
          <a:endParaRPr lang="it-IT"/>
        </a:p>
      </dgm:t>
    </dgm:pt>
    <dgm:pt modelId="{32BEEAF2-2AD8-450D-B8EE-013E6441C65B}">
      <dgm:prSet phldrT="[Testo]"/>
      <dgm:spPr/>
      <dgm:t>
        <a:bodyPr/>
        <a:lstStyle/>
        <a:p>
          <a:r>
            <a:rPr lang="it-IT" dirty="0"/>
            <a:t>Sent. Cons. St., Sez. IV, 18.11.2011, n. 6083 (appello)</a:t>
          </a:r>
        </a:p>
      </dgm:t>
    </dgm:pt>
    <dgm:pt modelId="{A279ABBF-5520-49CF-B5AC-68725D2F348E}" type="parTrans" cxnId="{7B2B3908-B2C9-4374-8812-9630AE67FE05}">
      <dgm:prSet/>
      <dgm:spPr/>
      <dgm:t>
        <a:bodyPr/>
        <a:lstStyle/>
        <a:p>
          <a:endParaRPr lang="it-IT"/>
        </a:p>
      </dgm:t>
    </dgm:pt>
    <dgm:pt modelId="{DABF90FC-6910-466D-BEDB-2E36A2D48CB5}" type="sibTrans" cxnId="{7B2B3908-B2C9-4374-8812-9630AE67FE05}">
      <dgm:prSet/>
      <dgm:spPr/>
      <dgm:t>
        <a:bodyPr/>
        <a:lstStyle/>
        <a:p>
          <a:endParaRPr lang="it-IT"/>
        </a:p>
      </dgm:t>
    </dgm:pt>
    <dgm:pt modelId="{353516B8-2661-4D17-96AB-B4FBAB906DBA}">
      <dgm:prSet phldrT="[Testo]"/>
      <dgm:spPr/>
      <dgm:t>
        <a:bodyPr/>
        <a:lstStyle/>
        <a:p>
          <a:r>
            <a:rPr lang="it-IT" dirty="0"/>
            <a:t>Atto di alta amministrazione</a:t>
          </a:r>
        </a:p>
      </dgm:t>
    </dgm:pt>
    <dgm:pt modelId="{6CF09AAC-ED45-436A-A9D4-8DF22ED51435}" type="parTrans" cxnId="{66FCD262-356E-4133-8B1D-DBB709230248}">
      <dgm:prSet/>
      <dgm:spPr/>
      <dgm:t>
        <a:bodyPr/>
        <a:lstStyle/>
        <a:p>
          <a:endParaRPr lang="it-IT"/>
        </a:p>
      </dgm:t>
    </dgm:pt>
    <dgm:pt modelId="{4F2FECAE-54E0-4710-AFB8-F06CF76B2645}" type="sibTrans" cxnId="{66FCD262-356E-4133-8B1D-DBB709230248}">
      <dgm:prSet/>
      <dgm:spPr/>
      <dgm:t>
        <a:bodyPr/>
        <a:lstStyle/>
        <a:p>
          <a:endParaRPr lang="it-IT"/>
        </a:p>
      </dgm:t>
    </dgm:pt>
    <dgm:pt modelId="{DCA26273-5B54-4635-9F6D-DD58A0CBB125}">
      <dgm:prSet phldrT="[Testo]"/>
      <dgm:spPr/>
      <dgm:t>
        <a:bodyPr/>
        <a:lstStyle/>
        <a:p>
          <a:r>
            <a:rPr lang="it-IT" dirty="0"/>
            <a:t>Sent. Cass., SS.UU., 28.06.2013, n. 16305 (ricorso per motivi di giurisdizione)</a:t>
          </a:r>
        </a:p>
      </dgm:t>
    </dgm:pt>
    <dgm:pt modelId="{C1C5C0E3-E855-49E0-A5FB-61353EA9439E}" type="parTrans" cxnId="{7B86A3E2-2DDA-4FE3-A0CA-9D50016E693D}">
      <dgm:prSet/>
      <dgm:spPr/>
      <dgm:t>
        <a:bodyPr/>
        <a:lstStyle/>
        <a:p>
          <a:endParaRPr lang="it-IT"/>
        </a:p>
      </dgm:t>
    </dgm:pt>
    <dgm:pt modelId="{AAFD3576-2EA6-4F05-8820-4E4133BBAEC7}" type="sibTrans" cxnId="{7B86A3E2-2DDA-4FE3-A0CA-9D50016E693D}">
      <dgm:prSet/>
      <dgm:spPr/>
      <dgm:t>
        <a:bodyPr/>
        <a:lstStyle/>
        <a:p>
          <a:endParaRPr lang="it-IT"/>
        </a:p>
      </dgm:t>
    </dgm:pt>
    <dgm:pt modelId="{91B28C61-F76B-4EDB-A2A2-BEFAC3D5FDB6}">
      <dgm:prSet phldrT="[Testo]"/>
      <dgm:spPr/>
      <dgm:t>
        <a:bodyPr/>
        <a:lstStyle/>
        <a:p>
          <a:r>
            <a:rPr lang="it-IT" dirty="0"/>
            <a:t>Atto di alta amministrazione</a:t>
          </a:r>
        </a:p>
      </dgm:t>
    </dgm:pt>
    <dgm:pt modelId="{F3B96FF6-6002-4595-B2B2-416CF54058D5}" type="parTrans" cxnId="{71BD4010-EA96-473C-9610-CBB2848B6280}">
      <dgm:prSet/>
      <dgm:spPr/>
      <dgm:t>
        <a:bodyPr/>
        <a:lstStyle/>
        <a:p>
          <a:endParaRPr lang="it-IT"/>
        </a:p>
      </dgm:t>
    </dgm:pt>
    <dgm:pt modelId="{0EBDBC9A-2571-4770-8E6A-75CEB400FFB5}" type="sibTrans" cxnId="{71BD4010-EA96-473C-9610-CBB2848B6280}">
      <dgm:prSet/>
      <dgm:spPr/>
      <dgm:t>
        <a:bodyPr/>
        <a:lstStyle/>
        <a:p>
          <a:endParaRPr lang="it-IT"/>
        </a:p>
      </dgm:t>
    </dgm:pt>
    <dgm:pt modelId="{E019B2E9-40CF-4267-87DE-D4F103F05625}">
      <dgm:prSet phldrT="[Testo]"/>
      <dgm:spPr/>
      <dgm:t>
        <a:bodyPr/>
        <a:lstStyle/>
        <a:p>
          <a:r>
            <a:rPr lang="it-IT" dirty="0"/>
            <a:t>Sent. Corte cost., 10.03.2016, n. 52 (ricorso per conflitto tra poteri dello Stato)</a:t>
          </a:r>
        </a:p>
      </dgm:t>
    </dgm:pt>
    <dgm:pt modelId="{601CA0F9-D2A8-4DC6-90A2-86DEC7AA6CD3}" type="parTrans" cxnId="{5F129240-BAB0-4E2A-A272-CCB9C3D1D9B5}">
      <dgm:prSet/>
      <dgm:spPr/>
      <dgm:t>
        <a:bodyPr/>
        <a:lstStyle/>
        <a:p>
          <a:endParaRPr lang="it-IT"/>
        </a:p>
      </dgm:t>
    </dgm:pt>
    <dgm:pt modelId="{87F35801-9886-42C2-9B2B-E6F9BE5DF7D2}" type="sibTrans" cxnId="{5F129240-BAB0-4E2A-A272-CCB9C3D1D9B5}">
      <dgm:prSet/>
      <dgm:spPr/>
      <dgm:t>
        <a:bodyPr/>
        <a:lstStyle/>
        <a:p>
          <a:endParaRPr lang="it-IT"/>
        </a:p>
      </dgm:t>
    </dgm:pt>
    <dgm:pt modelId="{40925143-E6A4-4B8D-A41D-7F2D2563FC4D}">
      <dgm:prSet phldrT="[Testo]"/>
      <dgm:spPr/>
      <dgm:t>
        <a:bodyPr/>
        <a:lstStyle/>
        <a:p>
          <a:r>
            <a:rPr lang="it-IT" dirty="0"/>
            <a:t>Atto politico</a:t>
          </a:r>
        </a:p>
      </dgm:t>
    </dgm:pt>
    <dgm:pt modelId="{B7934F30-2143-442B-B6DE-9A4633189E88}" type="parTrans" cxnId="{42CE0A67-382E-4165-8D81-85210FEE2495}">
      <dgm:prSet/>
      <dgm:spPr/>
      <dgm:t>
        <a:bodyPr/>
        <a:lstStyle/>
        <a:p>
          <a:endParaRPr lang="it-IT"/>
        </a:p>
      </dgm:t>
    </dgm:pt>
    <dgm:pt modelId="{063765EE-0127-43F1-AB93-46B9C59AA77D}" type="sibTrans" cxnId="{42CE0A67-382E-4165-8D81-85210FEE2495}">
      <dgm:prSet/>
      <dgm:spPr/>
      <dgm:t>
        <a:bodyPr/>
        <a:lstStyle/>
        <a:p>
          <a:endParaRPr lang="it-IT"/>
        </a:p>
      </dgm:t>
    </dgm:pt>
    <dgm:pt modelId="{CBF11A47-DCCD-4210-B18A-6497BB6C620D}" type="pres">
      <dgm:prSet presAssocID="{70870742-7F48-4318-BAEB-59BF4697B01D}" presName="linear" presStyleCnt="0">
        <dgm:presLayoutVars>
          <dgm:animLvl val="lvl"/>
          <dgm:resizeHandles val="exact"/>
        </dgm:presLayoutVars>
      </dgm:prSet>
      <dgm:spPr/>
    </dgm:pt>
    <dgm:pt modelId="{6BBDD25D-F219-44FA-9ABA-C2BA8D840BC2}" type="pres">
      <dgm:prSet presAssocID="{ACD87700-BA63-44D8-9202-AC3AC5B27AC2}" presName="parentText" presStyleLbl="node1" presStyleIdx="0" presStyleCnt="4">
        <dgm:presLayoutVars>
          <dgm:chMax val="0"/>
          <dgm:bulletEnabled val="1"/>
        </dgm:presLayoutVars>
      </dgm:prSet>
      <dgm:spPr/>
    </dgm:pt>
    <dgm:pt modelId="{53691710-BD4C-4609-A282-5791E05DE476}" type="pres">
      <dgm:prSet presAssocID="{ACD87700-BA63-44D8-9202-AC3AC5B27AC2}" presName="childText" presStyleLbl="revTx" presStyleIdx="0" presStyleCnt="4">
        <dgm:presLayoutVars>
          <dgm:bulletEnabled val="1"/>
        </dgm:presLayoutVars>
      </dgm:prSet>
      <dgm:spPr/>
    </dgm:pt>
    <dgm:pt modelId="{0494F79C-5618-4E0E-9D08-68FB194993C1}" type="pres">
      <dgm:prSet presAssocID="{32BEEAF2-2AD8-450D-B8EE-013E6441C65B}" presName="parentText" presStyleLbl="node1" presStyleIdx="1" presStyleCnt="4">
        <dgm:presLayoutVars>
          <dgm:chMax val="0"/>
          <dgm:bulletEnabled val="1"/>
        </dgm:presLayoutVars>
      </dgm:prSet>
      <dgm:spPr/>
    </dgm:pt>
    <dgm:pt modelId="{2B5FCC2B-8417-4659-BF48-C9A90DCA7937}" type="pres">
      <dgm:prSet presAssocID="{32BEEAF2-2AD8-450D-B8EE-013E6441C65B}" presName="childText" presStyleLbl="revTx" presStyleIdx="1" presStyleCnt="4">
        <dgm:presLayoutVars>
          <dgm:bulletEnabled val="1"/>
        </dgm:presLayoutVars>
      </dgm:prSet>
      <dgm:spPr/>
    </dgm:pt>
    <dgm:pt modelId="{AA9A0CC6-1ED8-48F3-8F10-3B27B00E7511}" type="pres">
      <dgm:prSet presAssocID="{DCA26273-5B54-4635-9F6D-DD58A0CBB125}" presName="parentText" presStyleLbl="node1" presStyleIdx="2" presStyleCnt="4">
        <dgm:presLayoutVars>
          <dgm:chMax val="0"/>
          <dgm:bulletEnabled val="1"/>
        </dgm:presLayoutVars>
      </dgm:prSet>
      <dgm:spPr/>
    </dgm:pt>
    <dgm:pt modelId="{E44EAA8F-DBDE-4E61-A3D1-0E81CE08DC8A}" type="pres">
      <dgm:prSet presAssocID="{DCA26273-5B54-4635-9F6D-DD58A0CBB125}" presName="childText" presStyleLbl="revTx" presStyleIdx="2" presStyleCnt="4">
        <dgm:presLayoutVars>
          <dgm:bulletEnabled val="1"/>
        </dgm:presLayoutVars>
      </dgm:prSet>
      <dgm:spPr/>
    </dgm:pt>
    <dgm:pt modelId="{6DE197B8-5641-4D33-997A-63AA6F1C1A81}" type="pres">
      <dgm:prSet presAssocID="{E019B2E9-40CF-4267-87DE-D4F103F05625}" presName="parentText" presStyleLbl="node1" presStyleIdx="3" presStyleCnt="4">
        <dgm:presLayoutVars>
          <dgm:chMax val="0"/>
          <dgm:bulletEnabled val="1"/>
        </dgm:presLayoutVars>
      </dgm:prSet>
      <dgm:spPr/>
    </dgm:pt>
    <dgm:pt modelId="{F7DCD5DC-0B00-4E14-A529-D64EF71DFC87}" type="pres">
      <dgm:prSet presAssocID="{E019B2E9-40CF-4267-87DE-D4F103F05625}" presName="childText" presStyleLbl="revTx" presStyleIdx="3" presStyleCnt="4">
        <dgm:presLayoutVars>
          <dgm:bulletEnabled val="1"/>
        </dgm:presLayoutVars>
      </dgm:prSet>
      <dgm:spPr/>
    </dgm:pt>
  </dgm:ptLst>
  <dgm:cxnLst>
    <dgm:cxn modelId="{7B2B3908-B2C9-4374-8812-9630AE67FE05}" srcId="{70870742-7F48-4318-BAEB-59BF4697B01D}" destId="{32BEEAF2-2AD8-450D-B8EE-013E6441C65B}" srcOrd="1" destOrd="0" parTransId="{A279ABBF-5520-49CF-B5AC-68725D2F348E}" sibTransId="{DABF90FC-6910-466D-BEDB-2E36A2D48CB5}"/>
    <dgm:cxn modelId="{9E56D90C-CF09-4B9D-8779-D242C2714C3B}" type="presOf" srcId="{91B28C61-F76B-4EDB-A2A2-BEFAC3D5FDB6}" destId="{E44EAA8F-DBDE-4E61-A3D1-0E81CE08DC8A}" srcOrd="0" destOrd="0" presId="urn:microsoft.com/office/officeart/2005/8/layout/vList2"/>
    <dgm:cxn modelId="{71BD4010-EA96-473C-9610-CBB2848B6280}" srcId="{DCA26273-5B54-4635-9F6D-DD58A0CBB125}" destId="{91B28C61-F76B-4EDB-A2A2-BEFAC3D5FDB6}" srcOrd="0" destOrd="0" parTransId="{F3B96FF6-6002-4595-B2B2-416CF54058D5}" sibTransId="{0EBDBC9A-2571-4770-8E6A-75CEB400FFB5}"/>
    <dgm:cxn modelId="{4AC6C526-6391-40B5-8F4F-05E204CE87AC}" srcId="{70870742-7F48-4318-BAEB-59BF4697B01D}" destId="{ACD87700-BA63-44D8-9202-AC3AC5B27AC2}" srcOrd="0" destOrd="0" parTransId="{B91158A0-CD85-4C12-BF96-2160EAC01D92}" sibTransId="{9F62E3A1-04EC-4948-A83D-BAD8C827AA0C}"/>
    <dgm:cxn modelId="{84406D2C-80FB-4B7E-A54C-D65AC337AAF1}" type="presOf" srcId="{E019B2E9-40CF-4267-87DE-D4F103F05625}" destId="{6DE197B8-5641-4D33-997A-63AA6F1C1A81}" srcOrd="0" destOrd="0" presId="urn:microsoft.com/office/officeart/2005/8/layout/vList2"/>
    <dgm:cxn modelId="{2090703F-9C1B-4DDC-8F12-D8C763731FF1}" type="presOf" srcId="{F7BA09C0-93DA-42D5-BE0E-521EDED377C3}" destId="{53691710-BD4C-4609-A282-5791E05DE476}" srcOrd="0" destOrd="0" presId="urn:microsoft.com/office/officeart/2005/8/layout/vList2"/>
    <dgm:cxn modelId="{5F129240-BAB0-4E2A-A272-CCB9C3D1D9B5}" srcId="{70870742-7F48-4318-BAEB-59BF4697B01D}" destId="{E019B2E9-40CF-4267-87DE-D4F103F05625}" srcOrd="3" destOrd="0" parTransId="{601CA0F9-D2A8-4DC6-90A2-86DEC7AA6CD3}" sibTransId="{87F35801-9886-42C2-9B2B-E6F9BE5DF7D2}"/>
    <dgm:cxn modelId="{66FCD262-356E-4133-8B1D-DBB709230248}" srcId="{32BEEAF2-2AD8-450D-B8EE-013E6441C65B}" destId="{353516B8-2661-4D17-96AB-B4FBAB906DBA}" srcOrd="0" destOrd="0" parTransId="{6CF09AAC-ED45-436A-A9D4-8DF22ED51435}" sibTransId="{4F2FECAE-54E0-4710-AFB8-F06CF76B2645}"/>
    <dgm:cxn modelId="{42CE0A67-382E-4165-8D81-85210FEE2495}" srcId="{E019B2E9-40CF-4267-87DE-D4F103F05625}" destId="{40925143-E6A4-4B8D-A41D-7F2D2563FC4D}" srcOrd="0" destOrd="0" parTransId="{B7934F30-2143-442B-B6DE-9A4633189E88}" sibTransId="{063765EE-0127-43F1-AB93-46B9C59AA77D}"/>
    <dgm:cxn modelId="{F57CDAB7-89D4-4C9A-8C9B-06112F18F03E}" type="presOf" srcId="{ACD87700-BA63-44D8-9202-AC3AC5B27AC2}" destId="{6BBDD25D-F219-44FA-9ABA-C2BA8D840BC2}" srcOrd="0" destOrd="0" presId="urn:microsoft.com/office/officeart/2005/8/layout/vList2"/>
    <dgm:cxn modelId="{B1FC7ADA-0111-4471-8C26-4E4B2FE612E0}" type="presOf" srcId="{DCA26273-5B54-4635-9F6D-DD58A0CBB125}" destId="{AA9A0CC6-1ED8-48F3-8F10-3B27B00E7511}" srcOrd="0" destOrd="0" presId="urn:microsoft.com/office/officeart/2005/8/layout/vList2"/>
    <dgm:cxn modelId="{DFD3F2DD-73D9-478D-A68D-DD41586D86C9}" type="presOf" srcId="{40925143-E6A4-4B8D-A41D-7F2D2563FC4D}" destId="{F7DCD5DC-0B00-4E14-A529-D64EF71DFC87}" srcOrd="0" destOrd="0" presId="urn:microsoft.com/office/officeart/2005/8/layout/vList2"/>
    <dgm:cxn modelId="{7B86A3E2-2DDA-4FE3-A0CA-9D50016E693D}" srcId="{70870742-7F48-4318-BAEB-59BF4697B01D}" destId="{DCA26273-5B54-4635-9F6D-DD58A0CBB125}" srcOrd="2" destOrd="0" parTransId="{C1C5C0E3-E855-49E0-A5FB-61353EA9439E}" sibTransId="{AAFD3576-2EA6-4F05-8820-4E4133BBAEC7}"/>
    <dgm:cxn modelId="{36AB66EA-868A-40ED-AD03-2CD500BF08EC}" type="presOf" srcId="{32BEEAF2-2AD8-450D-B8EE-013E6441C65B}" destId="{0494F79C-5618-4E0E-9D08-68FB194993C1}" srcOrd="0" destOrd="0" presId="urn:microsoft.com/office/officeart/2005/8/layout/vList2"/>
    <dgm:cxn modelId="{34E1E8EC-DEB6-469B-9AA0-56739EF497D7}" type="presOf" srcId="{353516B8-2661-4D17-96AB-B4FBAB906DBA}" destId="{2B5FCC2B-8417-4659-BF48-C9A90DCA7937}" srcOrd="0" destOrd="0" presId="urn:microsoft.com/office/officeart/2005/8/layout/vList2"/>
    <dgm:cxn modelId="{21803FF6-CABB-462F-9D24-7777B6769D7B}" srcId="{ACD87700-BA63-44D8-9202-AC3AC5B27AC2}" destId="{F7BA09C0-93DA-42D5-BE0E-521EDED377C3}" srcOrd="0" destOrd="0" parTransId="{BAE710BA-FE27-4AE3-8FF4-81552407B9FB}" sibTransId="{3BFC8C43-FB6B-49CC-A361-67A8724E6BCC}"/>
    <dgm:cxn modelId="{4228D3F9-4CF3-43DE-A50E-4E040752A054}" type="presOf" srcId="{70870742-7F48-4318-BAEB-59BF4697B01D}" destId="{CBF11A47-DCCD-4210-B18A-6497BB6C620D}" srcOrd="0" destOrd="0" presId="urn:microsoft.com/office/officeart/2005/8/layout/vList2"/>
    <dgm:cxn modelId="{72F18F32-7985-49B4-8E38-DBB34F6AF900}" type="presParOf" srcId="{CBF11A47-DCCD-4210-B18A-6497BB6C620D}" destId="{6BBDD25D-F219-44FA-9ABA-C2BA8D840BC2}" srcOrd="0" destOrd="0" presId="urn:microsoft.com/office/officeart/2005/8/layout/vList2"/>
    <dgm:cxn modelId="{D100B223-B0C8-4FBC-A105-6EA315DD4244}" type="presParOf" srcId="{CBF11A47-DCCD-4210-B18A-6497BB6C620D}" destId="{53691710-BD4C-4609-A282-5791E05DE476}" srcOrd="1" destOrd="0" presId="urn:microsoft.com/office/officeart/2005/8/layout/vList2"/>
    <dgm:cxn modelId="{473825BD-FCBD-45E3-97D6-987F8AD59044}" type="presParOf" srcId="{CBF11A47-DCCD-4210-B18A-6497BB6C620D}" destId="{0494F79C-5618-4E0E-9D08-68FB194993C1}" srcOrd="2" destOrd="0" presId="urn:microsoft.com/office/officeart/2005/8/layout/vList2"/>
    <dgm:cxn modelId="{961C08B5-B2B5-4A76-920A-C74958EF6E0C}" type="presParOf" srcId="{CBF11A47-DCCD-4210-B18A-6497BB6C620D}" destId="{2B5FCC2B-8417-4659-BF48-C9A90DCA7937}" srcOrd="3" destOrd="0" presId="urn:microsoft.com/office/officeart/2005/8/layout/vList2"/>
    <dgm:cxn modelId="{954943BE-3BE8-4545-B470-DD923E04CE9A}" type="presParOf" srcId="{CBF11A47-DCCD-4210-B18A-6497BB6C620D}" destId="{AA9A0CC6-1ED8-48F3-8F10-3B27B00E7511}" srcOrd="4" destOrd="0" presId="urn:microsoft.com/office/officeart/2005/8/layout/vList2"/>
    <dgm:cxn modelId="{A9B31F55-800F-40F1-B00E-E0FB1B788F6F}" type="presParOf" srcId="{CBF11A47-DCCD-4210-B18A-6497BB6C620D}" destId="{E44EAA8F-DBDE-4E61-A3D1-0E81CE08DC8A}" srcOrd="5" destOrd="0" presId="urn:microsoft.com/office/officeart/2005/8/layout/vList2"/>
    <dgm:cxn modelId="{0D5D4D6C-1893-4C85-AF9B-6981A84AD153}" type="presParOf" srcId="{CBF11A47-DCCD-4210-B18A-6497BB6C620D}" destId="{6DE197B8-5641-4D33-997A-63AA6F1C1A81}" srcOrd="6" destOrd="0" presId="urn:microsoft.com/office/officeart/2005/8/layout/vList2"/>
    <dgm:cxn modelId="{C00DADB4-5F1F-4B6B-B206-ADA88EA153A5}" type="presParOf" srcId="{CBF11A47-DCCD-4210-B18A-6497BB6C620D}" destId="{F7DCD5DC-0B00-4E14-A529-D64EF71DFC87}"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C2BFE7-8EDA-43C4-8BF5-FE69C8B306FD}" type="doc">
      <dgm:prSet loTypeId="urn:microsoft.com/office/officeart/2005/8/layout/process1" loCatId="process" qsTypeId="urn:microsoft.com/office/officeart/2005/8/quickstyle/simple1" qsCatId="simple" csTypeId="urn:microsoft.com/office/officeart/2005/8/colors/accent1_2" csCatId="accent1" phldr="1"/>
      <dgm:spPr/>
    </dgm:pt>
    <dgm:pt modelId="{48813867-CF84-4494-8932-04E22104485E}">
      <dgm:prSet phldrT="[Testo]" custT="1"/>
      <dgm:spPr>
        <a:solidFill>
          <a:srgbClr val="92D050"/>
        </a:solidFill>
      </dgm:spPr>
      <dgm:t>
        <a:bodyPr/>
        <a:lstStyle/>
        <a:p>
          <a:r>
            <a:rPr lang="it-IT" sz="3600" dirty="0"/>
            <a:t>Notifica del ricorso</a:t>
          </a:r>
        </a:p>
      </dgm:t>
    </dgm:pt>
    <dgm:pt modelId="{B9BC2784-2EB9-4E92-A343-47B807992D26}" type="parTrans" cxnId="{17668537-B841-4463-8536-915DB4647313}">
      <dgm:prSet/>
      <dgm:spPr/>
      <dgm:t>
        <a:bodyPr/>
        <a:lstStyle/>
        <a:p>
          <a:endParaRPr lang="it-IT"/>
        </a:p>
      </dgm:t>
    </dgm:pt>
    <dgm:pt modelId="{FA0AA195-ACC6-44A9-AA86-A108E615CA4B}" type="sibTrans" cxnId="{17668537-B841-4463-8536-915DB4647313}">
      <dgm:prSet/>
      <dgm:spPr/>
      <dgm:t>
        <a:bodyPr/>
        <a:lstStyle/>
        <a:p>
          <a:endParaRPr lang="it-IT"/>
        </a:p>
      </dgm:t>
    </dgm:pt>
    <dgm:pt modelId="{D64D7C98-CBB4-4797-80FB-4AB1B130698C}">
      <dgm:prSet phldrT="[Testo]" custT="1"/>
      <dgm:spPr/>
      <dgm:t>
        <a:bodyPr/>
        <a:lstStyle/>
        <a:p>
          <a:r>
            <a:rPr lang="it-IT" sz="3600" dirty="0"/>
            <a:t>Deposito del ricorso notificato al G.A.</a:t>
          </a:r>
        </a:p>
      </dgm:t>
    </dgm:pt>
    <dgm:pt modelId="{3284B70A-B085-4055-9EF6-D3F603AAD55C}" type="parTrans" cxnId="{1AE6CE52-1CEC-4881-A4BB-3F1FD70C554A}">
      <dgm:prSet/>
      <dgm:spPr/>
      <dgm:t>
        <a:bodyPr/>
        <a:lstStyle/>
        <a:p>
          <a:endParaRPr lang="it-IT"/>
        </a:p>
      </dgm:t>
    </dgm:pt>
    <dgm:pt modelId="{D77863D3-D6B4-423D-AAE5-985DB491E59F}" type="sibTrans" cxnId="{1AE6CE52-1CEC-4881-A4BB-3F1FD70C554A}">
      <dgm:prSet/>
      <dgm:spPr/>
      <dgm:t>
        <a:bodyPr/>
        <a:lstStyle/>
        <a:p>
          <a:endParaRPr lang="it-IT"/>
        </a:p>
      </dgm:t>
    </dgm:pt>
    <dgm:pt modelId="{933C0864-E2E8-4902-BEE9-EB66BB174FFC}">
      <dgm:prSet phldrT="[Testo]"/>
      <dgm:spPr/>
      <dgm:t>
        <a:bodyPr/>
        <a:lstStyle/>
        <a:p>
          <a:r>
            <a:rPr lang="it-IT" dirty="0"/>
            <a:t>PROVVEDIMENTO </a:t>
          </a:r>
        </a:p>
      </dgm:t>
    </dgm:pt>
    <dgm:pt modelId="{A37581D2-D35D-465F-9797-F5DB82B9C334}" type="parTrans" cxnId="{29DA7642-7B66-4D0A-B814-39FEEDECA6F9}">
      <dgm:prSet/>
      <dgm:spPr/>
      <dgm:t>
        <a:bodyPr/>
        <a:lstStyle/>
        <a:p>
          <a:endParaRPr lang="it-IT"/>
        </a:p>
      </dgm:t>
    </dgm:pt>
    <dgm:pt modelId="{E540C59B-00D2-45E6-9760-C47723AADFB4}" type="sibTrans" cxnId="{29DA7642-7B66-4D0A-B814-39FEEDECA6F9}">
      <dgm:prSet/>
      <dgm:spPr/>
      <dgm:t>
        <a:bodyPr/>
        <a:lstStyle/>
        <a:p>
          <a:endParaRPr lang="it-IT"/>
        </a:p>
      </dgm:t>
    </dgm:pt>
    <dgm:pt modelId="{6BAC165C-8B4E-451C-9B40-BEC780CB21FC}" type="pres">
      <dgm:prSet presAssocID="{E4C2BFE7-8EDA-43C4-8BF5-FE69C8B306FD}" presName="Name0" presStyleCnt="0">
        <dgm:presLayoutVars>
          <dgm:dir/>
          <dgm:resizeHandles val="exact"/>
        </dgm:presLayoutVars>
      </dgm:prSet>
      <dgm:spPr/>
    </dgm:pt>
    <dgm:pt modelId="{6793BD61-6733-4259-ADA0-2E4E7306285A}" type="pres">
      <dgm:prSet presAssocID="{933C0864-E2E8-4902-BEE9-EB66BB174FFC}" presName="node" presStyleLbl="node1" presStyleIdx="0" presStyleCnt="3">
        <dgm:presLayoutVars>
          <dgm:bulletEnabled val="1"/>
        </dgm:presLayoutVars>
      </dgm:prSet>
      <dgm:spPr/>
    </dgm:pt>
    <dgm:pt modelId="{3AC7E840-8AAD-40B9-A1D9-9286262071ED}" type="pres">
      <dgm:prSet presAssocID="{E540C59B-00D2-45E6-9760-C47723AADFB4}" presName="sibTrans" presStyleLbl="sibTrans2D1" presStyleIdx="0" presStyleCnt="2"/>
      <dgm:spPr/>
    </dgm:pt>
    <dgm:pt modelId="{14B5C63D-734C-4A8F-B4C1-3B32F7002595}" type="pres">
      <dgm:prSet presAssocID="{E540C59B-00D2-45E6-9760-C47723AADFB4}" presName="connectorText" presStyleLbl="sibTrans2D1" presStyleIdx="0" presStyleCnt="2"/>
      <dgm:spPr/>
    </dgm:pt>
    <dgm:pt modelId="{C51486FF-5218-4A25-96DD-A651496B8EA5}" type="pres">
      <dgm:prSet presAssocID="{48813867-CF84-4494-8932-04E22104485E}" presName="node" presStyleLbl="node1" presStyleIdx="1" presStyleCnt="3">
        <dgm:presLayoutVars>
          <dgm:bulletEnabled val="1"/>
        </dgm:presLayoutVars>
      </dgm:prSet>
      <dgm:spPr/>
    </dgm:pt>
    <dgm:pt modelId="{5DAD63DC-14E5-4662-84CE-ECD1C7FC77E8}" type="pres">
      <dgm:prSet presAssocID="{FA0AA195-ACC6-44A9-AA86-A108E615CA4B}" presName="sibTrans" presStyleLbl="sibTrans2D1" presStyleIdx="1" presStyleCnt="2"/>
      <dgm:spPr/>
    </dgm:pt>
    <dgm:pt modelId="{EDF50E09-CAF8-4E49-B189-488BE7FBF491}" type="pres">
      <dgm:prSet presAssocID="{FA0AA195-ACC6-44A9-AA86-A108E615CA4B}" presName="connectorText" presStyleLbl="sibTrans2D1" presStyleIdx="1" presStyleCnt="2"/>
      <dgm:spPr/>
    </dgm:pt>
    <dgm:pt modelId="{4EE939CB-056D-4E97-8BCD-7EA639BAA0B6}" type="pres">
      <dgm:prSet presAssocID="{D64D7C98-CBB4-4797-80FB-4AB1B130698C}" presName="node" presStyleLbl="node1" presStyleIdx="2" presStyleCnt="3">
        <dgm:presLayoutVars>
          <dgm:bulletEnabled val="1"/>
        </dgm:presLayoutVars>
      </dgm:prSet>
      <dgm:spPr/>
    </dgm:pt>
  </dgm:ptLst>
  <dgm:cxnLst>
    <dgm:cxn modelId="{17668537-B841-4463-8536-915DB4647313}" srcId="{E4C2BFE7-8EDA-43C4-8BF5-FE69C8B306FD}" destId="{48813867-CF84-4494-8932-04E22104485E}" srcOrd="1" destOrd="0" parTransId="{B9BC2784-2EB9-4E92-A343-47B807992D26}" sibTransId="{FA0AA195-ACC6-44A9-AA86-A108E615CA4B}"/>
    <dgm:cxn modelId="{1AE17A5F-9ECD-42FC-8306-B462661C3618}" type="presOf" srcId="{933C0864-E2E8-4902-BEE9-EB66BB174FFC}" destId="{6793BD61-6733-4259-ADA0-2E4E7306285A}" srcOrd="0" destOrd="0" presId="urn:microsoft.com/office/officeart/2005/8/layout/process1"/>
    <dgm:cxn modelId="{29DA7642-7B66-4D0A-B814-39FEEDECA6F9}" srcId="{E4C2BFE7-8EDA-43C4-8BF5-FE69C8B306FD}" destId="{933C0864-E2E8-4902-BEE9-EB66BB174FFC}" srcOrd="0" destOrd="0" parTransId="{A37581D2-D35D-465F-9797-F5DB82B9C334}" sibTransId="{E540C59B-00D2-45E6-9760-C47723AADFB4}"/>
    <dgm:cxn modelId="{1AE6CE52-1CEC-4881-A4BB-3F1FD70C554A}" srcId="{E4C2BFE7-8EDA-43C4-8BF5-FE69C8B306FD}" destId="{D64D7C98-CBB4-4797-80FB-4AB1B130698C}" srcOrd="2" destOrd="0" parTransId="{3284B70A-B085-4055-9EF6-D3F603AAD55C}" sibTransId="{D77863D3-D6B4-423D-AAE5-985DB491E59F}"/>
    <dgm:cxn modelId="{E6FACE87-195B-4FEB-92E3-0DF14B9E3AFA}" type="presOf" srcId="{E540C59B-00D2-45E6-9760-C47723AADFB4}" destId="{3AC7E840-8AAD-40B9-A1D9-9286262071ED}" srcOrd="0" destOrd="0" presId="urn:microsoft.com/office/officeart/2005/8/layout/process1"/>
    <dgm:cxn modelId="{3FFD7595-DF2C-4E8D-A999-F2E4AF024C5D}" type="presOf" srcId="{E540C59B-00D2-45E6-9760-C47723AADFB4}" destId="{14B5C63D-734C-4A8F-B4C1-3B32F7002595}" srcOrd="1" destOrd="0" presId="urn:microsoft.com/office/officeart/2005/8/layout/process1"/>
    <dgm:cxn modelId="{5DD0B1BB-61E8-480F-BCAD-2637CF994DB0}" type="presOf" srcId="{D64D7C98-CBB4-4797-80FB-4AB1B130698C}" destId="{4EE939CB-056D-4E97-8BCD-7EA639BAA0B6}" srcOrd="0" destOrd="0" presId="urn:microsoft.com/office/officeart/2005/8/layout/process1"/>
    <dgm:cxn modelId="{5FD945CB-6B34-4841-8616-899F43E171F6}" type="presOf" srcId="{FA0AA195-ACC6-44A9-AA86-A108E615CA4B}" destId="{EDF50E09-CAF8-4E49-B189-488BE7FBF491}" srcOrd="1" destOrd="0" presId="urn:microsoft.com/office/officeart/2005/8/layout/process1"/>
    <dgm:cxn modelId="{2EBEBBCC-23CE-4C9E-9891-E7B6A24C387D}" type="presOf" srcId="{48813867-CF84-4494-8932-04E22104485E}" destId="{C51486FF-5218-4A25-96DD-A651496B8EA5}" srcOrd="0" destOrd="0" presId="urn:microsoft.com/office/officeart/2005/8/layout/process1"/>
    <dgm:cxn modelId="{1BBA08CD-68DA-4BF7-94C8-985F6E3DCF6D}" type="presOf" srcId="{E4C2BFE7-8EDA-43C4-8BF5-FE69C8B306FD}" destId="{6BAC165C-8B4E-451C-9B40-BEC780CB21FC}" srcOrd="0" destOrd="0" presId="urn:microsoft.com/office/officeart/2005/8/layout/process1"/>
    <dgm:cxn modelId="{D8BDACFA-2D30-436C-9B03-C514BD33DFE9}" type="presOf" srcId="{FA0AA195-ACC6-44A9-AA86-A108E615CA4B}" destId="{5DAD63DC-14E5-4662-84CE-ECD1C7FC77E8}" srcOrd="0" destOrd="0" presId="urn:microsoft.com/office/officeart/2005/8/layout/process1"/>
    <dgm:cxn modelId="{4D1EE8E9-27B2-43E2-B069-8D527C44DEC7}" type="presParOf" srcId="{6BAC165C-8B4E-451C-9B40-BEC780CB21FC}" destId="{6793BD61-6733-4259-ADA0-2E4E7306285A}" srcOrd="0" destOrd="0" presId="urn:microsoft.com/office/officeart/2005/8/layout/process1"/>
    <dgm:cxn modelId="{257584E4-2A33-4243-B3A9-FFC6A7134C81}" type="presParOf" srcId="{6BAC165C-8B4E-451C-9B40-BEC780CB21FC}" destId="{3AC7E840-8AAD-40B9-A1D9-9286262071ED}" srcOrd="1" destOrd="0" presId="urn:microsoft.com/office/officeart/2005/8/layout/process1"/>
    <dgm:cxn modelId="{0929DDB2-C86E-47CF-B23E-DEBC1DD662BA}" type="presParOf" srcId="{3AC7E840-8AAD-40B9-A1D9-9286262071ED}" destId="{14B5C63D-734C-4A8F-B4C1-3B32F7002595}" srcOrd="0" destOrd="0" presId="urn:microsoft.com/office/officeart/2005/8/layout/process1"/>
    <dgm:cxn modelId="{D8790665-CC96-42EF-B85A-44C2785DD1CF}" type="presParOf" srcId="{6BAC165C-8B4E-451C-9B40-BEC780CB21FC}" destId="{C51486FF-5218-4A25-96DD-A651496B8EA5}" srcOrd="2" destOrd="0" presId="urn:microsoft.com/office/officeart/2005/8/layout/process1"/>
    <dgm:cxn modelId="{FA08A7B1-3D30-4668-8EA7-210F48B10D6D}" type="presParOf" srcId="{6BAC165C-8B4E-451C-9B40-BEC780CB21FC}" destId="{5DAD63DC-14E5-4662-84CE-ECD1C7FC77E8}" srcOrd="3" destOrd="0" presId="urn:microsoft.com/office/officeart/2005/8/layout/process1"/>
    <dgm:cxn modelId="{079B9A74-3A73-40E0-A8EA-0D693667D653}" type="presParOf" srcId="{5DAD63DC-14E5-4662-84CE-ECD1C7FC77E8}" destId="{EDF50E09-CAF8-4E49-B189-488BE7FBF491}" srcOrd="0" destOrd="0" presId="urn:microsoft.com/office/officeart/2005/8/layout/process1"/>
    <dgm:cxn modelId="{74157C12-F793-43F4-8F0A-3AF89A50BC7B}" type="presParOf" srcId="{6BAC165C-8B4E-451C-9B40-BEC780CB21FC}" destId="{4EE939CB-056D-4E97-8BCD-7EA639BAA0B6}"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C2BFE7-8EDA-43C4-8BF5-FE69C8B306FD}" type="doc">
      <dgm:prSet loTypeId="urn:microsoft.com/office/officeart/2005/8/layout/process1" loCatId="process" qsTypeId="urn:microsoft.com/office/officeart/2005/8/quickstyle/simple1" qsCatId="simple" csTypeId="urn:microsoft.com/office/officeart/2005/8/colors/accent1_2" csCatId="accent1" phldr="1"/>
      <dgm:spPr/>
    </dgm:pt>
    <dgm:pt modelId="{933C0864-E2E8-4902-BEE9-EB66BB174FFC}">
      <dgm:prSet phldrT="[Testo]"/>
      <dgm:spPr/>
      <dgm:t>
        <a:bodyPr/>
        <a:lstStyle/>
        <a:p>
          <a:r>
            <a:rPr lang="it-IT" dirty="0"/>
            <a:t>PROVVEDIMENTO </a:t>
          </a:r>
        </a:p>
      </dgm:t>
    </dgm:pt>
    <dgm:pt modelId="{A37581D2-D35D-465F-9797-F5DB82B9C334}" type="parTrans" cxnId="{29DA7642-7B66-4D0A-B814-39FEEDECA6F9}">
      <dgm:prSet/>
      <dgm:spPr/>
      <dgm:t>
        <a:bodyPr/>
        <a:lstStyle/>
        <a:p>
          <a:endParaRPr lang="it-IT"/>
        </a:p>
      </dgm:t>
    </dgm:pt>
    <dgm:pt modelId="{E540C59B-00D2-45E6-9760-C47723AADFB4}" type="sibTrans" cxnId="{29DA7642-7B66-4D0A-B814-39FEEDECA6F9}">
      <dgm:prSet/>
      <dgm:spPr/>
      <dgm:t>
        <a:bodyPr/>
        <a:lstStyle/>
        <a:p>
          <a:endParaRPr lang="it-IT"/>
        </a:p>
      </dgm:t>
    </dgm:pt>
    <dgm:pt modelId="{22CBBD53-81DB-4FF3-B720-5BACC60EE670}">
      <dgm:prSet phldrT="[Testo]" custT="1"/>
      <dgm:spPr>
        <a:solidFill>
          <a:srgbClr val="92D050"/>
        </a:solidFill>
      </dgm:spPr>
      <dgm:t>
        <a:bodyPr/>
        <a:lstStyle/>
        <a:p>
          <a:r>
            <a:rPr lang="it-IT" sz="3200" dirty="0"/>
            <a:t>Notifica del ricorso straordinario</a:t>
          </a:r>
        </a:p>
      </dgm:t>
    </dgm:pt>
    <dgm:pt modelId="{79078C83-C30F-4F4D-8124-B54AAFB81146}" type="parTrans" cxnId="{53559946-B8CB-49EA-8C0A-FF7CF0C965CA}">
      <dgm:prSet/>
      <dgm:spPr/>
      <dgm:t>
        <a:bodyPr/>
        <a:lstStyle/>
        <a:p>
          <a:endParaRPr lang="it-IT"/>
        </a:p>
      </dgm:t>
    </dgm:pt>
    <dgm:pt modelId="{4D6A762B-D505-417E-AFF0-E4B0B3C0C7CB}" type="sibTrans" cxnId="{53559946-B8CB-49EA-8C0A-FF7CF0C965CA}">
      <dgm:prSet/>
      <dgm:spPr/>
      <dgm:t>
        <a:bodyPr/>
        <a:lstStyle/>
        <a:p>
          <a:endParaRPr lang="it-IT"/>
        </a:p>
      </dgm:t>
    </dgm:pt>
    <dgm:pt modelId="{CB948118-1E18-46D3-8331-B8564DA36E17}">
      <dgm:prSet phldrT="[Testo]" custT="1"/>
      <dgm:spPr/>
      <dgm:t>
        <a:bodyPr/>
        <a:lstStyle/>
        <a:p>
          <a:r>
            <a:rPr lang="it-IT" sz="2400" dirty="0"/>
            <a:t>Deposito del ricorso straordinario notificato </a:t>
          </a:r>
          <a:r>
            <a:rPr lang="it-IT" sz="2400" b="0" i="0" dirty="0"/>
            <a:t>all’Organo che ha emanato l’atto o al Ministero competente</a:t>
          </a:r>
          <a:endParaRPr lang="it-IT" sz="2400" dirty="0"/>
        </a:p>
      </dgm:t>
    </dgm:pt>
    <dgm:pt modelId="{90388411-CAA3-49A6-88CB-34EF85C31478}" type="parTrans" cxnId="{9A18CC08-8CA0-4D53-9639-5037DE1FECAD}">
      <dgm:prSet/>
      <dgm:spPr/>
      <dgm:t>
        <a:bodyPr/>
        <a:lstStyle/>
        <a:p>
          <a:endParaRPr lang="it-IT"/>
        </a:p>
      </dgm:t>
    </dgm:pt>
    <dgm:pt modelId="{61FCA65F-27A8-4E92-8491-419CE0A5851D}" type="sibTrans" cxnId="{9A18CC08-8CA0-4D53-9639-5037DE1FECAD}">
      <dgm:prSet/>
      <dgm:spPr/>
      <dgm:t>
        <a:bodyPr/>
        <a:lstStyle/>
        <a:p>
          <a:endParaRPr lang="it-IT"/>
        </a:p>
      </dgm:t>
    </dgm:pt>
    <dgm:pt modelId="{6BAC165C-8B4E-451C-9B40-BEC780CB21FC}" type="pres">
      <dgm:prSet presAssocID="{E4C2BFE7-8EDA-43C4-8BF5-FE69C8B306FD}" presName="Name0" presStyleCnt="0">
        <dgm:presLayoutVars>
          <dgm:dir/>
          <dgm:resizeHandles val="exact"/>
        </dgm:presLayoutVars>
      </dgm:prSet>
      <dgm:spPr/>
    </dgm:pt>
    <dgm:pt modelId="{6793BD61-6733-4259-ADA0-2E4E7306285A}" type="pres">
      <dgm:prSet presAssocID="{933C0864-E2E8-4902-BEE9-EB66BB174FFC}" presName="node" presStyleLbl="node1" presStyleIdx="0" presStyleCnt="3">
        <dgm:presLayoutVars>
          <dgm:bulletEnabled val="1"/>
        </dgm:presLayoutVars>
      </dgm:prSet>
      <dgm:spPr/>
    </dgm:pt>
    <dgm:pt modelId="{3AC7E840-8AAD-40B9-A1D9-9286262071ED}" type="pres">
      <dgm:prSet presAssocID="{E540C59B-00D2-45E6-9760-C47723AADFB4}" presName="sibTrans" presStyleLbl="sibTrans2D1" presStyleIdx="0" presStyleCnt="2"/>
      <dgm:spPr/>
    </dgm:pt>
    <dgm:pt modelId="{14B5C63D-734C-4A8F-B4C1-3B32F7002595}" type="pres">
      <dgm:prSet presAssocID="{E540C59B-00D2-45E6-9760-C47723AADFB4}" presName="connectorText" presStyleLbl="sibTrans2D1" presStyleIdx="0" presStyleCnt="2"/>
      <dgm:spPr/>
    </dgm:pt>
    <dgm:pt modelId="{6A55E033-8352-44CB-B42B-9DFCFB69955D}" type="pres">
      <dgm:prSet presAssocID="{22CBBD53-81DB-4FF3-B720-5BACC60EE670}" presName="node" presStyleLbl="node1" presStyleIdx="1" presStyleCnt="3">
        <dgm:presLayoutVars>
          <dgm:bulletEnabled val="1"/>
        </dgm:presLayoutVars>
      </dgm:prSet>
      <dgm:spPr/>
    </dgm:pt>
    <dgm:pt modelId="{9AFA9706-2A9B-413D-BF3E-AACF9596E450}" type="pres">
      <dgm:prSet presAssocID="{4D6A762B-D505-417E-AFF0-E4B0B3C0C7CB}" presName="sibTrans" presStyleLbl="sibTrans2D1" presStyleIdx="1" presStyleCnt="2"/>
      <dgm:spPr/>
    </dgm:pt>
    <dgm:pt modelId="{1DD83C31-0CBB-49F4-8C6C-73004409987C}" type="pres">
      <dgm:prSet presAssocID="{4D6A762B-D505-417E-AFF0-E4B0B3C0C7CB}" presName="connectorText" presStyleLbl="sibTrans2D1" presStyleIdx="1" presStyleCnt="2"/>
      <dgm:spPr/>
    </dgm:pt>
    <dgm:pt modelId="{95D00CC8-1620-42CF-9B0A-2C825030D88E}" type="pres">
      <dgm:prSet presAssocID="{CB948118-1E18-46D3-8331-B8564DA36E17}" presName="node" presStyleLbl="node1" presStyleIdx="2" presStyleCnt="3">
        <dgm:presLayoutVars>
          <dgm:bulletEnabled val="1"/>
        </dgm:presLayoutVars>
      </dgm:prSet>
      <dgm:spPr/>
    </dgm:pt>
  </dgm:ptLst>
  <dgm:cxnLst>
    <dgm:cxn modelId="{9A18CC08-8CA0-4D53-9639-5037DE1FECAD}" srcId="{E4C2BFE7-8EDA-43C4-8BF5-FE69C8B306FD}" destId="{CB948118-1E18-46D3-8331-B8564DA36E17}" srcOrd="2" destOrd="0" parTransId="{90388411-CAA3-49A6-88CB-34EF85C31478}" sibTransId="{61FCA65F-27A8-4E92-8491-419CE0A5851D}"/>
    <dgm:cxn modelId="{B28C1A2E-1133-40F3-AE06-1D98084F8912}" type="presOf" srcId="{4D6A762B-D505-417E-AFF0-E4B0B3C0C7CB}" destId="{1DD83C31-0CBB-49F4-8C6C-73004409987C}" srcOrd="1" destOrd="0" presId="urn:microsoft.com/office/officeart/2005/8/layout/process1"/>
    <dgm:cxn modelId="{DC6A0637-03BF-4D1A-877B-4B39771966DF}" type="presOf" srcId="{CB948118-1E18-46D3-8331-B8564DA36E17}" destId="{95D00CC8-1620-42CF-9B0A-2C825030D88E}" srcOrd="0" destOrd="0" presId="urn:microsoft.com/office/officeart/2005/8/layout/process1"/>
    <dgm:cxn modelId="{1AE17A5F-9ECD-42FC-8306-B462661C3618}" type="presOf" srcId="{933C0864-E2E8-4902-BEE9-EB66BB174FFC}" destId="{6793BD61-6733-4259-ADA0-2E4E7306285A}" srcOrd="0" destOrd="0" presId="urn:microsoft.com/office/officeart/2005/8/layout/process1"/>
    <dgm:cxn modelId="{29DA7642-7B66-4D0A-B814-39FEEDECA6F9}" srcId="{E4C2BFE7-8EDA-43C4-8BF5-FE69C8B306FD}" destId="{933C0864-E2E8-4902-BEE9-EB66BB174FFC}" srcOrd="0" destOrd="0" parTransId="{A37581D2-D35D-465F-9797-F5DB82B9C334}" sibTransId="{E540C59B-00D2-45E6-9760-C47723AADFB4}"/>
    <dgm:cxn modelId="{53559946-B8CB-49EA-8C0A-FF7CF0C965CA}" srcId="{E4C2BFE7-8EDA-43C4-8BF5-FE69C8B306FD}" destId="{22CBBD53-81DB-4FF3-B720-5BACC60EE670}" srcOrd="1" destOrd="0" parTransId="{79078C83-C30F-4F4D-8124-B54AAFB81146}" sibTransId="{4D6A762B-D505-417E-AFF0-E4B0B3C0C7CB}"/>
    <dgm:cxn modelId="{C9E82454-22EC-4A9E-BF64-50623CCB2889}" type="presOf" srcId="{4D6A762B-D505-417E-AFF0-E4B0B3C0C7CB}" destId="{9AFA9706-2A9B-413D-BF3E-AACF9596E450}" srcOrd="0" destOrd="0" presId="urn:microsoft.com/office/officeart/2005/8/layout/process1"/>
    <dgm:cxn modelId="{3B661657-27E9-4AE6-B3D7-C95E01BF812E}" type="presOf" srcId="{22CBBD53-81DB-4FF3-B720-5BACC60EE670}" destId="{6A55E033-8352-44CB-B42B-9DFCFB69955D}" srcOrd="0" destOrd="0" presId="urn:microsoft.com/office/officeart/2005/8/layout/process1"/>
    <dgm:cxn modelId="{E6FACE87-195B-4FEB-92E3-0DF14B9E3AFA}" type="presOf" srcId="{E540C59B-00D2-45E6-9760-C47723AADFB4}" destId="{3AC7E840-8AAD-40B9-A1D9-9286262071ED}" srcOrd="0" destOrd="0" presId="urn:microsoft.com/office/officeart/2005/8/layout/process1"/>
    <dgm:cxn modelId="{3FFD7595-DF2C-4E8D-A999-F2E4AF024C5D}" type="presOf" srcId="{E540C59B-00D2-45E6-9760-C47723AADFB4}" destId="{14B5C63D-734C-4A8F-B4C1-3B32F7002595}" srcOrd="1" destOrd="0" presId="urn:microsoft.com/office/officeart/2005/8/layout/process1"/>
    <dgm:cxn modelId="{1BBA08CD-68DA-4BF7-94C8-985F6E3DCF6D}" type="presOf" srcId="{E4C2BFE7-8EDA-43C4-8BF5-FE69C8B306FD}" destId="{6BAC165C-8B4E-451C-9B40-BEC780CB21FC}" srcOrd="0" destOrd="0" presId="urn:microsoft.com/office/officeart/2005/8/layout/process1"/>
    <dgm:cxn modelId="{4D1EE8E9-27B2-43E2-B069-8D527C44DEC7}" type="presParOf" srcId="{6BAC165C-8B4E-451C-9B40-BEC780CB21FC}" destId="{6793BD61-6733-4259-ADA0-2E4E7306285A}" srcOrd="0" destOrd="0" presId="urn:microsoft.com/office/officeart/2005/8/layout/process1"/>
    <dgm:cxn modelId="{257584E4-2A33-4243-B3A9-FFC6A7134C81}" type="presParOf" srcId="{6BAC165C-8B4E-451C-9B40-BEC780CB21FC}" destId="{3AC7E840-8AAD-40B9-A1D9-9286262071ED}" srcOrd="1" destOrd="0" presId="urn:microsoft.com/office/officeart/2005/8/layout/process1"/>
    <dgm:cxn modelId="{0929DDB2-C86E-47CF-B23E-DEBC1DD662BA}" type="presParOf" srcId="{3AC7E840-8AAD-40B9-A1D9-9286262071ED}" destId="{14B5C63D-734C-4A8F-B4C1-3B32F7002595}" srcOrd="0" destOrd="0" presId="urn:microsoft.com/office/officeart/2005/8/layout/process1"/>
    <dgm:cxn modelId="{76D14567-C265-4DE1-8B94-FF89CAA73F0C}" type="presParOf" srcId="{6BAC165C-8B4E-451C-9B40-BEC780CB21FC}" destId="{6A55E033-8352-44CB-B42B-9DFCFB69955D}" srcOrd="2" destOrd="0" presId="urn:microsoft.com/office/officeart/2005/8/layout/process1"/>
    <dgm:cxn modelId="{4B7A6538-FFA6-4468-AA84-BC9397A03665}" type="presParOf" srcId="{6BAC165C-8B4E-451C-9B40-BEC780CB21FC}" destId="{9AFA9706-2A9B-413D-BF3E-AACF9596E450}" srcOrd="3" destOrd="0" presId="urn:microsoft.com/office/officeart/2005/8/layout/process1"/>
    <dgm:cxn modelId="{27B5D23A-B814-4B66-A662-E2953E21B225}" type="presParOf" srcId="{9AFA9706-2A9B-413D-BF3E-AACF9596E450}" destId="{1DD83C31-0CBB-49F4-8C6C-73004409987C}" srcOrd="0" destOrd="0" presId="urn:microsoft.com/office/officeart/2005/8/layout/process1"/>
    <dgm:cxn modelId="{303B8573-2C01-4D5E-8731-59CC59A6D3A3}" type="presParOf" srcId="{6BAC165C-8B4E-451C-9B40-BEC780CB21FC}" destId="{95D00CC8-1620-42CF-9B0A-2C825030D88E}"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C2BFE7-8EDA-43C4-8BF5-FE69C8B306FD}" type="doc">
      <dgm:prSet loTypeId="urn:microsoft.com/office/officeart/2005/8/layout/process5" loCatId="process" qsTypeId="urn:microsoft.com/office/officeart/2005/8/quickstyle/simple1" qsCatId="simple" csTypeId="urn:microsoft.com/office/officeart/2005/8/colors/accent1_2" csCatId="accent1" phldr="1"/>
      <dgm:spPr/>
    </dgm:pt>
    <dgm:pt modelId="{D64D7C98-CBB4-4797-80FB-4AB1B130698C}">
      <dgm:prSet phldrT="[Testo]" custT="1"/>
      <dgm:spPr/>
      <dgm:t>
        <a:bodyPr/>
        <a:lstStyle/>
        <a:p>
          <a:r>
            <a:rPr lang="it-IT" sz="2400" dirty="0"/>
            <a:t>Deposito del ricorso straordinario notificato</a:t>
          </a:r>
        </a:p>
      </dgm:t>
    </dgm:pt>
    <dgm:pt modelId="{3284B70A-B085-4055-9EF6-D3F603AAD55C}" type="parTrans" cxnId="{1AE6CE52-1CEC-4881-A4BB-3F1FD70C554A}">
      <dgm:prSet/>
      <dgm:spPr/>
      <dgm:t>
        <a:bodyPr/>
        <a:lstStyle/>
        <a:p>
          <a:endParaRPr lang="it-IT"/>
        </a:p>
      </dgm:t>
    </dgm:pt>
    <dgm:pt modelId="{D77863D3-D6B4-423D-AAE5-985DB491E59F}" type="sibTrans" cxnId="{1AE6CE52-1CEC-4881-A4BB-3F1FD70C554A}">
      <dgm:prSet/>
      <dgm:spPr/>
      <dgm:t>
        <a:bodyPr/>
        <a:lstStyle/>
        <a:p>
          <a:endParaRPr lang="it-IT"/>
        </a:p>
      </dgm:t>
    </dgm:pt>
    <dgm:pt modelId="{933C0864-E2E8-4902-BEE9-EB66BB174FFC}">
      <dgm:prSet phldrT="[Testo]"/>
      <dgm:spPr/>
      <dgm:t>
        <a:bodyPr/>
        <a:lstStyle/>
        <a:p>
          <a:r>
            <a:rPr lang="it-IT" dirty="0"/>
            <a:t>PROVVEDIMENTO </a:t>
          </a:r>
        </a:p>
      </dgm:t>
    </dgm:pt>
    <dgm:pt modelId="{A37581D2-D35D-465F-9797-F5DB82B9C334}" type="parTrans" cxnId="{29DA7642-7B66-4D0A-B814-39FEEDECA6F9}">
      <dgm:prSet/>
      <dgm:spPr/>
      <dgm:t>
        <a:bodyPr/>
        <a:lstStyle/>
        <a:p>
          <a:endParaRPr lang="it-IT"/>
        </a:p>
      </dgm:t>
    </dgm:pt>
    <dgm:pt modelId="{E540C59B-00D2-45E6-9760-C47723AADFB4}" type="sibTrans" cxnId="{29DA7642-7B66-4D0A-B814-39FEEDECA6F9}">
      <dgm:prSet/>
      <dgm:spPr/>
      <dgm:t>
        <a:bodyPr/>
        <a:lstStyle/>
        <a:p>
          <a:endParaRPr lang="it-IT"/>
        </a:p>
      </dgm:t>
    </dgm:pt>
    <dgm:pt modelId="{CEC154E5-60BD-4DC6-956A-C471F9E2072B}">
      <dgm:prSet phldrT="[Testo]" custT="1"/>
      <dgm:spPr>
        <a:solidFill>
          <a:srgbClr val="92D050"/>
        </a:solidFill>
      </dgm:spPr>
      <dgm:t>
        <a:bodyPr/>
        <a:lstStyle/>
        <a:p>
          <a:r>
            <a:rPr lang="it-IT" sz="1800" dirty="0"/>
            <a:t>Atto di opposizione della P.A. non statale o del controinteressato (da notificarsi)</a:t>
          </a:r>
        </a:p>
      </dgm:t>
    </dgm:pt>
    <dgm:pt modelId="{1C472FA5-5F73-464B-94AE-D788C8866E06}" type="parTrans" cxnId="{8190F78B-B272-4BBB-82E7-9EE2067B0CF4}">
      <dgm:prSet/>
      <dgm:spPr/>
      <dgm:t>
        <a:bodyPr/>
        <a:lstStyle/>
        <a:p>
          <a:endParaRPr lang="it-IT"/>
        </a:p>
      </dgm:t>
    </dgm:pt>
    <dgm:pt modelId="{6436EE0B-DF07-492A-A5F0-A5B35D1F7F6E}" type="sibTrans" cxnId="{8190F78B-B272-4BBB-82E7-9EE2067B0CF4}">
      <dgm:prSet/>
      <dgm:spPr/>
      <dgm:t>
        <a:bodyPr/>
        <a:lstStyle/>
        <a:p>
          <a:endParaRPr lang="it-IT"/>
        </a:p>
      </dgm:t>
    </dgm:pt>
    <dgm:pt modelId="{3E52BCFD-28E8-4908-BD9C-06A662B694F1}">
      <dgm:prSet phldrT="[Testo]" custT="1"/>
      <dgm:spPr/>
      <dgm:t>
        <a:bodyPr/>
        <a:lstStyle/>
        <a:p>
          <a:r>
            <a:rPr lang="it-IT" sz="2800" dirty="0"/>
            <a:t>Deposito del ricorso al G.A.</a:t>
          </a:r>
        </a:p>
      </dgm:t>
    </dgm:pt>
    <dgm:pt modelId="{6D9D06EF-A3C6-4EDC-A3CE-B82A4FF79379}" type="parTrans" cxnId="{ED64ABD2-2A3E-45BB-A9B3-12BCE2A12889}">
      <dgm:prSet/>
      <dgm:spPr/>
      <dgm:t>
        <a:bodyPr/>
        <a:lstStyle/>
        <a:p>
          <a:endParaRPr lang="it-IT"/>
        </a:p>
      </dgm:t>
    </dgm:pt>
    <dgm:pt modelId="{84DAF3FD-A10D-46BD-8955-42F3A4E255C6}" type="sibTrans" cxnId="{ED64ABD2-2A3E-45BB-A9B3-12BCE2A12889}">
      <dgm:prSet/>
      <dgm:spPr/>
      <dgm:t>
        <a:bodyPr/>
        <a:lstStyle/>
        <a:p>
          <a:endParaRPr lang="it-IT"/>
        </a:p>
      </dgm:t>
    </dgm:pt>
    <dgm:pt modelId="{7EB2033E-DDB9-42B4-988C-9E1C95234D61}">
      <dgm:prSet phldrT="[Testo]" custT="1"/>
      <dgm:spPr>
        <a:solidFill>
          <a:srgbClr val="92D050"/>
        </a:solidFill>
      </dgm:spPr>
      <dgm:t>
        <a:bodyPr/>
        <a:lstStyle/>
        <a:p>
          <a:r>
            <a:rPr lang="it-IT" sz="2400" dirty="0"/>
            <a:t>Notifica del ricorso depositato al G.A.</a:t>
          </a:r>
        </a:p>
      </dgm:t>
    </dgm:pt>
    <dgm:pt modelId="{43F65761-3C33-4365-BB81-AE1B3CF70F80}" type="parTrans" cxnId="{ABA123BE-7687-43AE-A1F5-BF8E9F572AB4}">
      <dgm:prSet/>
      <dgm:spPr/>
      <dgm:t>
        <a:bodyPr/>
        <a:lstStyle/>
        <a:p>
          <a:endParaRPr lang="it-IT"/>
        </a:p>
      </dgm:t>
    </dgm:pt>
    <dgm:pt modelId="{A6DA93C0-80E2-4CE4-845F-C95AD5A2D134}" type="sibTrans" cxnId="{ABA123BE-7687-43AE-A1F5-BF8E9F572AB4}">
      <dgm:prSet/>
      <dgm:spPr/>
      <dgm:t>
        <a:bodyPr/>
        <a:lstStyle/>
        <a:p>
          <a:endParaRPr lang="it-IT"/>
        </a:p>
      </dgm:t>
    </dgm:pt>
    <dgm:pt modelId="{B104B580-C807-4668-854D-FC302BE2684D}">
      <dgm:prSet phldrT="[Testo]" custT="1"/>
      <dgm:spPr>
        <a:solidFill>
          <a:srgbClr val="92D050"/>
        </a:solidFill>
      </dgm:spPr>
      <dgm:t>
        <a:bodyPr/>
        <a:lstStyle/>
        <a:p>
          <a:r>
            <a:rPr lang="it-IT" sz="2800" dirty="0"/>
            <a:t>Notifica del ricorso straordinario</a:t>
          </a:r>
        </a:p>
      </dgm:t>
    </dgm:pt>
    <dgm:pt modelId="{A33F2C3E-BAAD-4E70-8EE4-B8732845BBE7}" type="parTrans" cxnId="{3FCC3D56-14BB-48C7-B859-3DD00BAE42EE}">
      <dgm:prSet/>
      <dgm:spPr/>
      <dgm:t>
        <a:bodyPr/>
        <a:lstStyle/>
        <a:p>
          <a:endParaRPr lang="it-IT"/>
        </a:p>
      </dgm:t>
    </dgm:pt>
    <dgm:pt modelId="{0FF93AC1-499D-4E84-A9E5-2DE62C6C6DFC}" type="sibTrans" cxnId="{3FCC3D56-14BB-48C7-B859-3DD00BAE42EE}">
      <dgm:prSet/>
      <dgm:spPr/>
      <dgm:t>
        <a:bodyPr/>
        <a:lstStyle/>
        <a:p>
          <a:endParaRPr lang="it-IT"/>
        </a:p>
      </dgm:t>
    </dgm:pt>
    <dgm:pt modelId="{50BC6623-C67F-4CD2-B9A2-16F5EE03ED39}" type="pres">
      <dgm:prSet presAssocID="{E4C2BFE7-8EDA-43C4-8BF5-FE69C8B306FD}" presName="diagram" presStyleCnt="0">
        <dgm:presLayoutVars>
          <dgm:dir/>
          <dgm:resizeHandles val="exact"/>
        </dgm:presLayoutVars>
      </dgm:prSet>
      <dgm:spPr/>
    </dgm:pt>
    <dgm:pt modelId="{084AFE48-B11C-4888-9A35-D8147829CBAE}" type="pres">
      <dgm:prSet presAssocID="{933C0864-E2E8-4902-BEE9-EB66BB174FFC}" presName="node" presStyleLbl="node1" presStyleIdx="0" presStyleCnt="6">
        <dgm:presLayoutVars>
          <dgm:bulletEnabled val="1"/>
        </dgm:presLayoutVars>
      </dgm:prSet>
      <dgm:spPr/>
    </dgm:pt>
    <dgm:pt modelId="{0504D99C-D692-4E72-989E-C2E008F4EA9E}" type="pres">
      <dgm:prSet presAssocID="{E540C59B-00D2-45E6-9760-C47723AADFB4}" presName="sibTrans" presStyleLbl="sibTrans2D1" presStyleIdx="0" presStyleCnt="5"/>
      <dgm:spPr/>
    </dgm:pt>
    <dgm:pt modelId="{233F0067-D9AD-4665-A819-2DFC48D1369D}" type="pres">
      <dgm:prSet presAssocID="{E540C59B-00D2-45E6-9760-C47723AADFB4}" presName="connectorText" presStyleLbl="sibTrans2D1" presStyleIdx="0" presStyleCnt="5"/>
      <dgm:spPr/>
    </dgm:pt>
    <dgm:pt modelId="{E718F0AD-679B-4163-8E4E-62CEAD5ED713}" type="pres">
      <dgm:prSet presAssocID="{B104B580-C807-4668-854D-FC302BE2684D}" presName="node" presStyleLbl="node1" presStyleIdx="1" presStyleCnt="6">
        <dgm:presLayoutVars>
          <dgm:bulletEnabled val="1"/>
        </dgm:presLayoutVars>
      </dgm:prSet>
      <dgm:spPr/>
    </dgm:pt>
    <dgm:pt modelId="{08C37D94-276D-47D9-B08F-53CDFBC449BE}" type="pres">
      <dgm:prSet presAssocID="{0FF93AC1-499D-4E84-A9E5-2DE62C6C6DFC}" presName="sibTrans" presStyleLbl="sibTrans2D1" presStyleIdx="1" presStyleCnt="5"/>
      <dgm:spPr/>
    </dgm:pt>
    <dgm:pt modelId="{0B86C909-E66D-4608-B6F9-FB578B7F9663}" type="pres">
      <dgm:prSet presAssocID="{0FF93AC1-499D-4E84-A9E5-2DE62C6C6DFC}" presName="connectorText" presStyleLbl="sibTrans2D1" presStyleIdx="1" presStyleCnt="5"/>
      <dgm:spPr/>
    </dgm:pt>
    <dgm:pt modelId="{CBC97524-02E6-4A90-91CF-E2339BB7C496}" type="pres">
      <dgm:prSet presAssocID="{D64D7C98-CBB4-4797-80FB-4AB1B130698C}" presName="node" presStyleLbl="node1" presStyleIdx="2" presStyleCnt="6">
        <dgm:presLayoutVars>
          <dgm:bulletEnabled val="1"/>
        </dgm:presLayoutVars>
      </dgm:prSet>
      <dgm:spPr/>
    </dgm:pt>
    <dgm:pt modelId="{78313FBA-FAA7-4D7D-86B5-5D1BAF0CBF75}" type="pres">
      <dgm:prSet presAssocID="{D77863D3-D6B4-423D-AAE5-985DB491E59F}" presName="sibTrans" presStyleLbl="sibTrans2D1" presStyleIdx="2" presStyleCnt="5"/>
      <dgm:spPr/>
    </dgm:pt>
    <dgm:pt modelId="{1FFE8149-9729-4D3F-89C4-A07D52A0D765}" type="pres">
      <dgm:prSet presAssocID="{D77863D3-D6B4-423D-AAE5-985DB491E59F}" presName="connectorText" presStyleLbl="sibTrans2D1" presStyleIdx="2" presStyleCnt="5"/>
      <dgm:spPr/>
    </dgm:pt>
    <dgm:pt modelId="{EC790CD1-33E7-40AB-800B-341D3548DF99}" type="pres">
      <dgm:prSet presAssocID="{CEC154E5-60BD-4DC6-956A-C471F9E2072B}" presName="node" presStyleLbl="node1" presStyleIdx="3" presStyleCnt="6">
        <dgm:presLayoutVars>
          <dgm:bulletEnabled val="1"/>
        </dgm:presLayoutVars>
      </dgm:prSet>
      <dgm:spPr/>
    </dgm:pt>
    <dgm:pt modelId="{A307A673-AEA1-417E-A328-2B6F4282C276}" type="pres">
      <dgm:prSet presAssocID="{6436EE0B-DF07-492A-A5F0-A5B35D1F7F6E}" presName="sibTrans" presStyleLbl="sibTrans2D1" presStyleIdx="3" presStyleCnt="5"/>
      <dgm:spPr/>
    </dgm:pt>
    <dgm:pt modelId="{12690A28-6913-48C2-A977-3225A1F0C35C}" type="pres">
      <dgm:prSet presAssocID="{6436EE0B-DF07-492A-A5F0-A5B35D1F7F6E}" presName="connectorText" presStyleLbl="sibTrans2D1" presStyleIdx="3" presStyleCnt="5"/>
      <dgm:spPr/>
    </dgm:pt>
    <dgm:pt modelId="{7A77609F-84AD-4F58-81EE-C8EDA77D002B}" type="pres">
      <dgm:prSet presAssocID="{3E52BCFD-28E8-4908-BD9C-06A662B694F1}" presName="node" presStyleLbl="node1" presStyleIdx="4" presStyleCnt="6">
        <dgm:presLayoutVars>
          <dgm:bulletEnabled val="1"/>
        </dgm:presLayoutVars>
      </dgm:prSet>
      <dgm:spPr/>
    </dgm:pt>
    <dgm:pt modelId="{9D3806ED-FE8D-4EE2-80D8-E7FDD462802C}" type="pres">
      <dgm:prSet presAssocID="{84DAF3FD-A10D-46BD-8955-42F3A4E255C6}" presName="sibTrans" presStyleLbl="sibTrans2D1" presStyleIdx="4" presStyleCnt="5"/>
      <dgm:spPr/>
    </dgm:pt>
    <dgm:pt modelId="{648666A2-EBE2-4735-B87B-9AB26924F650}" type="pres">
      <dgm:prSet presAssocID="{84DAF3FD-A10D-46BD-8955-42F3A4E255C6}" presName="connectorText" presStyleLbl="sibTrans2D1" presStyleIdx="4" presStyleCnt="5"/>
      <dgm:spPr/>
    </dgm:pt>
    <dgm:pt modelId="{18AF53BB-1F78-4D81-937D-6B738120EE7F}" type="pres">
      <dgm:prSet presAssocID="{7EB2033E-DDB9-42B4-988C-9E1C95234D61}" presName="node" presStyleLbl="node1" presStyleIdx="5" presStyleCnt="6">
        <dgm:presLayoutVars>
          <dgm:bulletEnabled val="1"/>
        </dgm:presLayoutVars>
      </dgm:prSet>
      <dgm:spPr/>
    </dgm:pt>
  </dgm:ptLst>
  <dgm:cxnLst>
    <dgm:cxn modelId="{5A366105-E8F5-4580-B7A3-559B0F901BE4}" type="presOf" srcId="{6436EE0B-DF07-492A-A5F0-A5B35D1F7F6E}" destId="{A307A673-AEA1-417E-A328-2B6F4282C276}" srcOrd="0" destOrd="0" presId="urn:microsoft.com/office/officeart/2005/8/layout/process5"/>
    <dgm:cxn modelId="{BE960E33-B746-4D2E-9D95-7E98CCB88E6F}" type="presOf" srcId="{933C0864-E2E8-4902-BEE9-EB66BB174FFC}" destId="{084AFE48-B11C-4888-9A35-D8147829CBAE}" srcOrd="0" destOrd="0" presId="urn:microsoft.com/office/officeart/2005/8/layout/process5"/>
    <dgm:cxn modelId="{324E323A-DC33-4B25-AAD5-2FDA0A9C3A90}" type="presOf" srcId="{D64D7C98-CBB4-4797-80FB-4AB1B130698C}" destId="{CBC97524-02E6-4A90-91CF-E2339BB7C496}" srcOrd="0" destOrd="0" presId="urn:microsoft.com/office/officeart/2005/8/layout/process5"/>
    <dgm:cxn modelId="{A061175F-E90F-4DC5-A97A-7AF658F388FE}" type="presOf" srcId="{E540C59B-00D2-45E6-9760-C47723AADFB4}" destId="{233F0067-D9AD-4665-A819-2DFC48D1369D}" srcOrd="1" destOrd="0" presId="urn:microsoft.com/office/officeart/2005/8/layout/process5"/>
    <dgm:cxn modelId="{29DA7642-7B66-4D0A-B814-39FEEDECA6F9}" srcId="{E4C2BFE7-8EDA-43C4-8BF5-FE69C8B306FD}" destId="{933C0864-E2E8-4902-BEE9-EB66BB174FFC}" srcOrd="0" destOrd="0" parTransId="{A37581D2-D35D-465F-9797-F5DB82B9C334}" sibTransId="{E540C59B-00D2-45E6-9760-C47723AADFB4}"/>
    <dgm:cxn modelId="{2B51356D-E53D-4450-8A4F-16AE21715C77}" type="presOf" srcId="{3E52BCFD-28E8-4908-BD9C-06A662B694F1}" destId="{7A77609F-84AD-4F58-81EE-C8EDA77D002B}" srcOrd="0" destOrd="0" presId="urn:microsoft.com/office/officeart/2005/8/layout/process5"/>
    <dgm:cxn modelId="{1AE6CE52-1CEC-4881-A4BB-3F1FD70C554A}" srcId="{E4C2BFE7-8EDA-43C4-8BF5-FE69C8B306FD}" destId="{D64D7C98-CBB4-4797-80FB-4AB1B130698C}" srcOrd="2" destOrd="0" parTransId="{3284B70A-B085-4055-9EF6-D3F603AAD55C}" sibTransId="{D77863D3-D6B4-423D-AAE5-985DB491E59F}"/>
    <dgm:cxn modelId="{8933FA53-EF51-48CC-A432-875D7880F37F}" type="presOf" srcId="{7EB2033E-DDB9-42B4-988C-9E1C95234D61}" destId="{18AF53BB-1F78-4D81-937D-6B738120EE7F}" srcOrd="0" destOrd="0" presId="urn:microsoft.com/office/officeart/2005/8/layout/process5"/>
    <dgm:cxn modelId="{3FCC3D56-14BB-48C7-B859-3DD00BAE42EE}" srcId="{E4C2BFE7-8EDA-43C4-8BF5-FE69C8B306FD}" destId="{B104B580-C807-4668-854D-FC302BE2684D}" srcOrd="1" destOrd="0" parTransId="{A33F2C3E-BAAD-4E70-8EE4-B8732845BBE7}" sibTransId="{0FF93AC1-499D-4E84-A9E5-2DE62C6C6DFC}"/>
    <dgm:cxn modelId="{BD434658-DAE3-46FB-8449-FB762F2FA4D4}" type="presOf" srcId="{D77863D3-D6B4-423D-AAE5-985DB491E59F}" destId="{78313FBA-FAA7-4D7D-86B5-5D1BAF0CBF75}" srcOrd="0" destOrd="0" presId="urn:microsoft.com/office/officeart/2005/8/layout/process5"/>
    <dgm:cxn modelId="{FEB6B17F-EA65-48A0-B353-4D8696D7AC74}" type="presOf" srcId="{0FF93AC1-499D-4E84-A9E5-2DE62C6C6DFC}" destId="{08C37D94-276D-47D9-B08F-53CDFBC449BE}" srcOrd="0" destOrd="0" presId="urn:microsoft.com/office/officeart/2005/8/layout/process5"/>
    <dgm:cxn modelId="{F729C183-9E13-4100-8F38-B31BBFAF80E3}" type="presOf" srcId="{E540C59B-00D2-45E6-9760-C47723AADFB4}" destId="{0504D99C-D692-4E72-989E-C2E008F4EA9E}" srcOrd="0" destOrd="0" presId="urn:microsoft.com/office/officeart/2005/8/layout/process5"/>
    <dgm:cxn modelId="{8190F78B-B272-4BBB-82E7-9EE2067B0CF4}" srcId="{E4C2BFE7-8EDA-43C4-8BF5-FE69C8B306FD}" destId="{CEC154E5-60BD-4DC6-956A-C471F9E2072B}" srcOrd="3" destOrd="0" parTransId="{1C472FA5-5F73-464B-94AE-D788C8866E06}" sibTransId="{6436EE0B-DF07-492A-A5F0-A5B35D1F7F6E}"/>
    <dgm:cxn modelId="{73BA0C94-32E9-4029-A76F-91615B9D4138}" type="presOf" srcId="{CEC154E5-60BD-4DC6-956A-C471F9E2072B}" destId="{EC790CD1-33E7-40AB-800B-341D3548DF99}" srcOrd="0" destOrd="0" presId="urn:microsoft.com/office/officeart/2005/8/layout/process5"/>
    <dgm:cxn modelId="{5E260C9B-4483-4A33-A3D2-100BCBD37F89}" type="presOf" srcId="{84DAF3FD-A10D-46BD-8955-42F3A4E255C6}" destId="{648666A2-EBE2-4735-B87B-9AB26924F650}" srcOrd="1" destOrd="0" presId="urn:microsoft.com/office/officeart/2005/8/layout/process5"/>
    <dgm:cxn modelId="{6219C0A5-58F3-47D8-95CC-E4B8F6179C47}" type="presOf" srcId="{D77863D3-D6B4-423D-AAE5-985DB491E59F}" destId="{1FFE8149-9729-4D3F-89C4-A07D52A0D765}" srcOrd="1" destOrd="0" presId="urn:microsoft.com/office/officeart/2005/8/layout/process5"/>
    <dgm:cxn modelId="{ABA123BE-7687-43AE-A1F5-BF8E9F572AB4}" srcId="{E4C2BFE7-8EDA-43C4-8BF5-FE69C8B306FD}" destId="{7EB2033E-DDB9-42B4-988C-9E1C95234D61}" srcOrd="5" destOrd="0" parTransId="{43F65761-3C33-4365-BB81-AE1B3CF70F80}" sibTransId="{A6DA93C0-80E2-4CE4-845F-C95AD5A2D134}"/>
    <dgm:cxn modelId="{20A2B1C8-AEAB-416E-B2F1-CAC85BDC7BA0}" type="presOf" srcId="{B104B580-C807-4668-854D-FC302BE2684D}" destId="{E718F0AD-679B-4163-8E4E-62CEAD5ED713}" srcOrd="0" destOrd="0" presId="urn:microsoft.com/office/officeart/2005/8/layout/process5"/>
    <dgm:cxn modelId="{ED64ABD2-2A3E-45BB-A9B3-12BCE2A12889}" srcId="{E4C2BFE7-8EDA-43C4-8BF5-FE69C8B306FD}" destId="{3E52BCFD-28E8-4908-BD9C-06A662B694F1}" srcOrd="4" destOrd="0" parTransId="{6D9D06EF-A3C6-4EDC-A3CE-B82A4FF79379}" sibTransId="{84DAF3FD-A10D-46BD-8955-42F3A4E255C6}"/>
    <dgm:cxn modelId="{20297BD3-CCF4-4E5B-9A8A-B6DC7053C201}" type="presOf" srcId="{84DAF3FD-A10D-46BD-8955-42F3A4E255C6}" destId="{9D3806ED-FE8D-4EE2-80D8-E7FDD462802C}" srcOrd="0" destOrd="0" presId="urn:microsoft.com/office/officeart/2005/8/layout/process5"/>
    <dgm:cxn modelId="{0F7DFDD4-CE06-45F0-B289-1C5BB3CAC4FF}" type="presOf" srcId="{0FF93AC1-499D-4E84-A9E5-2DE62C6C6DFC}" destId="{0B86C909-E66D-4608-B6F9-FB578B7F9663}" srcOrd="1" destOrd="0" presId="urn:microsoft.com/office/officeart/2005/8/layout/process5"/>
    <dgm:cxn modelId="{1DBB8DD9-BB09-4F54-89BD-B51F7336D843}" type="presOf" srcId="{6436EE0B-DF07-492A-A5F0-A5B35D1F7F6E}" destId="{12690A28-6913-48C2-A977-3225A1F0C35C}" srcOrd="1" destOrd="0" presId="urn:microsoft.com/office/officeart/2005/8/layout/process5"/>
    <dgm:cxn modelId="{E8C025F5-63CA-4E5D-9132-02DFAD5CB4C5}" type="presOf" srcId="{E4C2BFE7-8EDA-43C4-8BF5-FE69C8B306FD}" destId="{50BC6623-C67F-4CD2-B9A2-16F5EE03ED39}" srcOrd="0" destOrd="0" presId="urn:microsoft.com/office/officeart/2005/8/layout/process5"/>
    <dgm:cxn modelId="{8D40CBE2-8F58-4024-B81D-A42FF2679793}" type="presParOf" srcId="{50BC6623-C67F-4CD2-B9A2-16F5EE03ED39}" destId="{084AFE48-B11C-4888-9A35-D8147829CBAE}" srcOrd="0" destOrd="0" presId="urn:microsoft.com/office/officeart/2005/8/layout/process5"/>
    <dgm:cxn modelId="{06FEC1E3-7F3D-4077-A9D8-7970A96A0906}" type="presParOf" srcId="{50BC6623-C67F-4CD2-B9A2-16F5EE03ED39}" destId="{0504D99C-D692-4E72-989E-C2E008F4EA9E}" srcOrd="1" destOrd="0" presId="urn:microsoft.com/office/officeart/2005/8/layout/process5"/>
    <dgm:cxn modelId="{B8057C5B-1C62-4F10-9435-06155786B974}" type="presParOf" srcId="{0504D99C-D692-4E72-989E-C2E008F4EA9E}" destId="{233F0067-D9AD-4665-A819-2DFC48D1369D}" srcOrd="0" destOrd="0" presId="urn:microsoft.com/office/officeart/2005/8/layout/process5"/>
    <dgm:cxn modelId="{680DF7B3-48BF-4EC8-A43F-CB6B9D3F442F}" type="presParOf" srcId="{50BC6623-C67F-4CD2-B9A2-16F5EE03ED39}" destId="{E718F0AD-679B-4163-8E4E-62CEAD5ED713}" srcOrd="2" destOrd="0" presId="urn:microsoft.com/office/officeart/2005/8/layout/process5"/>
    <dgm:cxn modelId="{292ACB90-D90C-43E8-A8B6-D81161B17DCC}" type="presParOf" srcId="{50BC6623-C67F-4CD2-B9A2-16F5EE03ED39}" destId="{08C37D94-276D-47D9-B08F-53CDFBC449BE}" srcOrd="3" destOrd="0" presId="urn:microsoft.com/office/officeart/2005/8/layout/process5"/>
    <dgm:cxn modelId="{704DD498-D023-499B-A1E3-2E606CBAA551}" type="presParOf" srcId="{08C37D94-276D-47D9-B08F-53CDFBC449BE}" destId="{0B86C909-E66D-4608-B6F9-FB578B7F9663}" srcOrd="0" destOrd="0" presId="urn:microsoft.com/office/officeart/2005/8/layout/process5"/>
    <dgm:cxn modelId="{EF53226F-5A71-4F97-B4B2-2A0382F13F98}" type="presParOf" srcId="{50BC6623-C67F-4CD2-B9A2-16F5EE03ED39}" destId="{CBC97524-02E6-4A90-91CF-E2339BB7C496}" srcOrd="4" destOrd="0" presId="urn:microsoft.com/office/officeart/2005/8/layout/process5"/>
    <dgm:cxn modelId="{5292D17C-2162-42CA-B68F-A99CDE2A5A8E}" type="presParOf" srcId="{50BC6623-C67F-4CD2-B9A2-16F5EE03ED39}" destId="{78313FBA-FAA7-4D7D-86B5-5D1BAF0CBF75}" srcOrd="5" destOrd="0" presId="urn:microsoft.com/office/officeart/2005/8/layout/process5"/>
    <dgm:cxn modelId="{BC7F0D2E-D713-4EF0-B4A3-3035C3E746C6}" type="presParOf" srcId="{78313FBA-FAA7-4D7D-86B5-5D1BAF0CBF75}" destId="{1FFE8149-9729-4D3F-89C4-A07D52A0D765}" srcOrd="0" destOrd="0" presId="urn:microsoft.com/office/officeart/2005/8/layout/process5"/>
    <dgm:cxn modelId="{1094770E-483D-402F-AAC0-4E9A953EAF79}" type="presParOf" srcId="{50BC6623-C67F-4CD2-B9A2-16F5EE03ED39}" destId="{EC790CD1-33E7-40AB-800B-341D3548DF99}" srcOrd="6" destOrd="0" presId="urn:microsoft.com/office/officeart/2005/8/layout/process5"/>
    <dgm:cxn modelId="{C8BB475D-8ABD-4A9A-9914-06A0F3FF8DE0}" type="presParOf" srcId="{50BC6623-C67F-4CD2-B9A2-16F5EE03ED39}" destId="{A307A673-AEA1-417E-A328-2B6F4282C276}" srcOrd="7" destOrd="0" presId="urn:microsoft.com/office/officeart/2005/8/layout/process5"/>
    <dgm:cxn modelId="{D7E926E9-05C1-491D-83D6-92AB24B10A58}" type="presParOf" srcId="{A307A673-AEA1-417E-A328-2B6F4282C276}" destId="{12690A28-6913-48C2-A977-3225A1F0C35C}" srcOrd="0" destOrd="0" presId="urn:microsoft.com/office/officeart/2005/8/layout/process5"/>
    <dgm:cxn modelId="{92F77EFF-BDB3-481C-8B97-1EC0D7576D0F}" type="presParOf" srcId="{50BC6623-C67F-4CD2-B9A2-16F5EE03ED39}" destId="{7A77609F-84AD-4F58-81EE-C8EDA77D002B}" srcOrd="8" destOrd="0" presId="urn:microsoft.com/office/officeart/2005/8/layout/process5"/>
    <dgm:cxn modelId="{3142D33D-CEEE-4603-8CAF-78E0D8CF1F5E}" type="presParOf" srcId="{50BC6623-C67F-4CD2-B9A2-16F5EE03ED39}" destId="{9D3806ED-FE8D-4EE2-80D8-E7FDD462802C}" srcOrd="9" destOrd="0" presId="urn:microsoft.com/office/officeart/2005/8/layout/process5"/>
    <dgm:cxn modelId="{8BF25671-12EA-4250-B060-C3B9908DF0B0}" type="presParOf" srcId="{9D3806ED-FE8D-4EE2-80D8-E7FDD462802C}" destId="{648666A2-EBE2-4735-B87B-9AB26924F650}" srcOrd="0" destOrd="0" presId="urn:microsoft.com/office/officeart/2005/8/layout/process5"/>
    <dgm:cxn modelId="{0093F0A8-EBB9-4A21-8DEF-5B409B70F6D4}" type="presParOf" srcId="{50BC6623-C67F-4CD2-B9A2-16F5EE03ED39}" destId="{18AF53BB-1F78-4D81-937D-6B738120EE7F}"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B3B128-D179-476D-9CEF-3DDC3BE6571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it-IT"/>
        </a:p>
      </dgm:t>
    </dgm:pt>
    <dgm:pt modelId="{690F530E-52B5-4105-8C1D-07CE47D01D67}">
      <dgm:prSet phldrT="[Testo]"/>
      <dgm:spPr/>
      <dgm:t>
        <a:bodyPr/>
        <a:lstStyle/>
        <a:p>
          <a:r>
            <a:rPr lang="it-IT" dirty="0"/>
            <a:t>120 giorni</a:t>
          </a:r>
        </a:p>
      </dgm:t>
    </dgm:pt>
    <dgm:pt modelId="{14A836CD-FF3D-4E8E-ADE2-5436FAB51E0F}" type="parTrans" cxnId="{8DD77C9C-C137-4183-80D4-72DD498EA916}">
      <dgm:prSet/>
      <dgm:spPr/>
      <dgm:t>
        <a:bodyPr/>
        <a:lstStyle/>
        <a:p>
          <a:endParaRPr lang="it-IT"/>
        </a:p>
      </dgm:t>
    </dgm:pt>
    <dgm:pt modelId="{E8249296-8B6B-4927-94FE-549125911980}" type="sibTrans" cxnId="{8DD77C9C-C137-4183-80D4-72DD498EA916}">
      <dgm:prSet/>
      <dgm:spPr/>
      <dgm:t>
        <a:bodyPr/>
        <a:lstStyle/>
        <a:p>
          <a:endParaRPr lang="it-IT"/>
        </a:p>
      </dgm:t>
    </dgm:pt>
    <dgm:pt modelId="{B8C9048C-C28A-4785-B2AD-3E855347540A}">
      <dgm:prSet phldrT="[Testo]" custT="1"/>
      <dgm:spPr/>
      <dgm:t>
        <a:bodyPr/>
        <a:lstStyle/>
        <a:p>
          <a:r>
            <a:rPr lang="it-IT" sz="2400" dirty="0"/>
            <a:t>REGOLA GENERALE per il ricorso straordinario al Capo dello Stato</a:t>
          </a:r>
        </a:p>
      </dgm:t>
    </dgm:pt>
    <dgm:pt modelId="{7E1DC2E9-F51B-4A49-ADC5-64F53B5B7768}" type="parTrans" cxnId="{2D4525F1-34C1-45B1-B5FE-9464D372E9A9}">
      <dgm:prSet/>
      <dgm:spPr/>
      <dgm:t>
        <a:bodyPr/>
        <a:lstStyle/>
        <a:p>
          <a:endParaRPr lang="it-IT"/>
        </a:p>
      </dgm:t>
    </dgm:pt>
    <dgm:pt modelId="{9CCE3144-E366-4BE9-9DEF-C8636F318B30}" type="sibTrans" cxnId="{2D4525F1-34C1-45B1-B5FE-9464D372E9A9}">
      <dgm:prSet/>
      <dgm:spPr/>
      <dgm:t>
        <a:bodyPr/>
        <a:lstStyle/>
        <a:p>
          <a:endParaRPr lang="it-IT"/>
        </a:p>
      </dgm:t>
    </dgm:pt>
    <dgm:pt modelId="{F635DD8B-8FB1-45E7-895F-7BB4770A702A}">
      <dgm:prSet phldrT="[Testo]"/>
      <dgm:spPr/>
      <dgm:t>
        <a:bodyPr/>
        <a:lstStyle/>
        <a:p>
          <a:r>
            <a:rPr lang="it-IT" dirty="0"/>
            <a:t>60 giorni</a:t>
          </a:r>
        </a:p>
      </dgm:t>
    </dgm:pt>
    <dgm:pt modelId="{B296913D-E9B1-49D0-91A9-DBC9B1696CF7}" type="parTrans" cxnId="{D3AF0E92-6612-4CF7-B2D2-65913A240CB5}">
      <dgm:prSet/>
      <dgm:spPr/>
      <dgm:t>
        <a:bodyPr/>
        <a:lstStyle/>
        <a:p>
          <a:endParaRPr lang="it-IT"/>
        </a:p>
      </dgm:t>
    </dgm:pt>
    <dgm:pt modelId="{1442BAD3-C461-4BA0-AF26-8B77E8A06D20}" type="sibTrans" cxnId="{D3AF0E92-6612-4CF7-B2D2-65913A240CB5}">
      <dgm:prSet/>
      <dgm:spPr/>
      <dgm:t>
        <a:bodyPr/>
        <a:lstStyle/>
        <a:p>
          <a:endParaRPr lang="it-IT"/>
        </a:p>
      </dgm:t>
    </dgm:pt>
    <dgm:pt modelId="{BD92D812-A823-4078-A249-159D0334B1C0}">
      <dgm:prSet phldrT="[Testo]" custT="1"/>
      <dgm:spPr/>
      <dgm:t>
        <a:bodyPr/>
        <a:lstStyle/>
        <a:p>
          <a:r>
            <a:rPr lang="it-IT" sz="2400" dirty="0"/>
            <a:t>REGOLA GENERALE per il ricorso al G.A.</a:t>
          </a:r>
        </a:p>
      </dgm:t>
    </dgm:pt>
    <dgm:pt modelId="{EF465BE9-2A18-4317-AB62-739EB4DB4F94}" type="parTrans" cxnId="{50AC16AB-2D8E-4767-887D-12837EA89F01}">
      <dgm:prSet/>
      <dgm:spPr/>
      <dgm:t>
        <a:bodyPr/>
        <a:lstStyle/>
        <a:p>
          <a:endParaRPr lang="it-IT"/>
        </a:p>
      </dgm:t>
    </dgm:pt>
    <dgm:pt modelId="{31B8A7F0-13EA-4494-BDCB-0091B9C0D35A}" type="sibTrans" cxnId="{50AC16AB-2D8E-4767-887D-12837EA89F01}">
      <dgm:prSet/>
      <dgm:spPr/>
      <dgm:t>
        <a:bodyPr/>
        <a:lstStyle/>
        <a:p>
          <a:endParaRPr lang="it-IT"/>
        </a:p>
      </dgm:t>
    </dgm:pt>
    <dgm:pt modelId="{6490939C-3802-4E8E-A989-F637FC5A3C94}">
      <dgm:prSet phldrT="[Testo]"/>
      <dgm:spPr/>
      <dgm:t>
        <a:bodyPr/>
        <a:lstStyle/>
        <a:p>
          <a:r>
            <a:rPr lang="it-IT" dirty="0"/>
            <a:t>30 giorni</a:t>
          </a:r>
        </a:p>
      </dgm:t>
    </dgm:pt>
    <dgm:pt modelId="{89E3BA8E-8626-4CE7-A95D-ADAACEB759CE}" type="parTrans" cxnId="{DA2D2956-8AFE-4C6C-A068-8A74ED3BCFAD}">
      <dgm:prSet/>
      <dgm:spPr/>
      <dgm:t>
        <a:bodyPr/>
        <a:lstStyle/>
        <a:p>
          <a:endParaRPr lang="it-IT"/>
        </a:p>
      </dgm:t>
    </dgm:pt>
    <dgm:pt modelId="{44FFB792-41E3-4E62-BDE9-63B06D0201B2}" type="sibTrans" cxnId="{DA2D2956-8AFE-4C6C-A068-8A74ED3BCFAD}">
      <dgm:prSet/>
      <dgm:spPr/>
      <dgm:t>
        <a:bodyPr/>
        <a:lstStyle/>
        <a:p>
          <a:endParaRPr lang="it-IT"/>
        </a:p>
      </dgm:t>
    </dgm:pt>
    <dgm:pt modelId="{E42D0A72-7F86-42AA-B525-1F1A3E543F26}">
      <dgm:prSet phldrT="[Testo]"/>
      <dgm:spPr/>
      <dgm:t>
        <a:bodyPr/>
        <a:lstStyle/>
        <a:p>
          <a:r>
            <a:rPr lang="it-IT" dirty="0"/>
            <a:t>Ricorso in materia di appalti pubblici</a:t>
          </a:r>
        </a:p>
        <a:p>
          <a:r>
            <a:rPr lang="it-IT" dirty="0"/>
            <a:t>Ricorso dell’ANAC avverso un provvedimento di una Stazione appaltante viziato da gravi violazioni del d.lgs. 36/2023, qualora la S.A. non si adegui al parere ANAC appositamente emesso</a:t>
          </a:r>
        </a:p>
      </dgm:t>
    </dgm:pt>
    <dgm:pt modelId="{6375AEE6-3644-44C2-B400-3682B03049CD}" type="parTrans" cxnId="{C42D0A34-E6F5-4BC3-916F-BA23B8B28AC5}">
      <dgm:prSet/>
      <dgm:spPr/>
      <dgm:t>
        <a:bodyPr/>
        <a:lstStyle/>
        <a:p>
          <a:endParaRPr lang="it-IT"/>
        </a:p>
      </dgm:t>
    </dgm:pt>
    <dgm:pt modelId="{9695B6FC-83A5-4186-BAEB-33EA8F808DE1}" type="sibTrans" cxnId="{C42D0A34-E6F5-4BC3-916F-BA23B8B28AC5}">
      <dgm:prSet/>
      <dgm:spPr/>
      <dgm:t>
        <a:bodyPr/>
        <a:lstStyle/>
        <a:p>
          <a:endParaRPr lang="it-IT"/>
        </a:p>
      </dgm:t>
    </dgm:pt>
    <dgm:pt modelId="{C67BD433-415E-4D52-AA21-35E9BCEE56E8}">
      <dgm:prSet phldrT="[Testo]"/>
      <dgm:spPr/>
      <dgm:t>
        <a:bodyPr/>
        <a:lstStyle/>
        <a:p>
          <a:r>
            <a:rPr lang="it-IT" dirty="0"/>
            <a:t>10 giorni</a:t>
          </a:r>
        </a:p>
      </dgm:t>
    </dgm:pt>
    <dgm:pt modelId="{71EBCDCA-669E-43C2-8613-E763B95A6259}" type="parTrans" cxnId="{3057D99E-A0E3-4A1A-AF2E-AB1E23DC8DE6}">
      <dgm:prSet/>
      <dgm:spPr/>
      <dgm:t>
        <a:bodyPr/>
        <a:lstStyle/>
        <a:p>
          <a:endParaRPr lang="it-IT"/>
        </a:p>
      </dgm:t>
    </dgm:pt>
    <dgm:pt modelId="{2BF0E74C-B663-4EBA-919F-FCACEDA1DDEF}" type="sibTrans" cxnId="{3057D99E-A0E3-4A1A-AF2E-AB1E23DC8DE6}">
      <dgm:prSet/>
      <dgm:spPr/>
      <dgm:t>
        <a:bodyPr/>
        <a:lstStyle/>
        <a:p>
          <a:endParaRPr lang="it-IT"/>
        </a:p>
      </dgm:t>
    </dgm:pt>
    <dgm:pt modelId="{62AA65E6-A461-44E1-AFFE-FFCA30CF2948}">
      <dgm:prSet phldrT="[Testo]" custT="1"/>
      <dgm:spPr/>
      <dgm:t>
        <a:bodyPr/>
        <a:lstStyle/>
        <a:p>
          <a:r>
            <a:rPr lang="it-IT" sz="2400" dirty="0"/>
            <a:t>Rito super-speciale avverso l’oscuramento di dati nell’ostensione delle offerte nei pubblici appalti </a:t>
          </a:r>
          <a:r>
            <a:rPr lang="it-IT" sz="2400" i="1" dirty="0"/>
            <a:t>ex</a:t>
          </a:r>
          <a:r>
            <a:rPr lang="it-IT" sz="2400" i="0" dirty="0"/>
            <a:t> art. 36, co. 4 e 7 d.lgs. 36/2023</a:t>
          </a:r>
          <a:endParaRPr lang="it-IT" sz="2400" dirty="0"/>
        </a:p>
      </dgm:t>
    </dgm:pt>
    <dgm:pt modelId="{41B14EFF-6433-4148-8906-549604F2EC51}" type="parTrans" cxnId="{B4525EA1-23E7-4A1A-B22B-7971C72E6D37}">
      <dgm:prSet/>
      <dgm:spPr/>
      <dgm:t>
        <a:bodyPr/>
        <a:lstStyle/>
        <a:p>
          <a:endParaRPr lang="it-IT"/>
        </a:p>
      </dgm:t>
    </dgm:pt>
    <dgm:pt modelId="{1A8CDC26-14F5-4C4B-B60E-10B8B168F5F0}" type="sibTrans" cxnId="{B4525EA1-23E7-4A1A-B22B-7971C72E6D37}">
      <dgm:prSet/>
      <dgm:spPr/>
      <dgm:t>
        <a:bodyPr/>
        <a:lstStyle/>
        <a:p>
          <a:endParaRPr lang="it-IT"/>
        </a:p>
      </dgm:t>
    </dgm:pt>
    <dgm:pt modelId="{0B402D3F-CCD1-4EC8-9989-077D6002FBC4}" type="pres">
      <dgm:prSet presAssocID="{5FB3B128-D179-476D-9CEF-3DDC3BE65717}" presName="vert0" presStyleCnt="0">
        <dgm:presLayoutVars>
          <dgm:dir/>
          <dgm:animOne val="branch"/>
          <dgm:animLvl val="lvl"/>
        </dgm:presLayoutVars>
      </dgm:prSet>
      <dgm:spPr/>
    </dgm:pt>
    <dgm:pt modelId="{47C342F0-14F2-4519-8B09-FABFEB2AD931}" type="pres">
      <dgm:prSet presAssocID="{690F530E-52B5-4105-8C1D-07CE47D01D67}" presName="thickLine" presStyleLbl="alignNode1" presStyleIdx="0" presStyleCnt="4"/>
      <dgm:spPr/>
    </dgm:pt>
    <dgm:pt modelId="{70EB0A1D-65D7-4565-892A-E8A69BFDA648}" type="pres">
      <dgm:prSet presAssocID="{690F530E-52B5-4105-8C1D-07CE47D01D67}" presName="horz1" presStyleCnt="0"/>
      <dgm:spPr/>
    </dgm:pt>
    <dgm:pt modelId="{415EB41B-8BB0-48A5-B02B-DD508C5839F4}" type="pres">
      <dgm:prSet presAssocID="{690F530E-52B5-4105-8C1D-07CE47D01D67}" presName="tx1" presStyleLbl="revTx" presStyleIdx="0" presStyleCnt="8"/>
      <dgm:spPr/>
    </dgm:pt>
    <dgm:pt modelId="{9377369F-1991-47E3-BFFF-C7C7FEFFCFB9}" type="pres">
      <dgm:prSet presAssocID="{690F530E-52B5-4105-8C1D-07CE47D01D67}" presName="vert1" presStyleCnt="0"/>
      <dgm:spPr/>
    </dgm:pt>
    <dgm:pt modelId="{A82F8C29-7588-48A9-AFA9-B030B4E783B5}" type="pres">
      <dgm:prSet presAssocID="{B8C9048C-C28A-4785-B2AD-3E855347540A}" presName="vertSpace2a" presStyleCnt="0"/>
      <dgm:spPr/>
    </dgm:pt>
    <dgm:pt modelId="{5307F139-199C-4B4D-92F1-4A64B3696B87}" type="pres">
      <dgm:prSet presAssocID="{B8C9048C-C28A-4785-B2AD-3E855347540A}" presName="horz2" presStyleCnt="0"/>
      <dgm:spPr/>
    </dgm:pt>
    <dgm:pt modelId="{0E255169-4A9C-4BFA-9B8B-1513CCBB910F}" type="pres">
      <dgm:prSet presAssocID="{B8C9048C-C28A-4785-B2AD-3E855347540A}" presName="horzSpace2" presStyleCnt="0"/>
      <dgm:spPr/>
    </dgm:pt>
    <dgm:pt modelId="{05E80E1E-8FBE-4276-8F21-C37B75112E0C}" type="pres">
      <dgm:prSet presAssocID="{B8C9048C-C28A-4785-B2AD-3E855347540A}" presName="tx2" presStyleLbl="revTx" presStyleIdx="1" presStyleCnt="8"/>
      <dgm:spPr/>
    </dgm:pt>
    <dgm:pt modelId="{C7D0C0DC-0824-40C7-A226-221F37127531}" type="pres">
      <dgm:prSet presAssocID="{B8C9048C-C28A-4785-B2AD-3E855347540A}" presName="vert2" presStyleCnt="0"/>
      <dgm:spPr/>
    </dgm:pt>
    <dgm:pt modelId="{735F8725-462D-4CCF-BA05-726E3DDB4572}" type="pres">
      <dgm:prSet presAssocID="{B8C9048C-C28A-4785-B2AD-3E855347540A}" presName="thinLine2b" presStyleLbl="callout" presStyleIdx="0" presStyleCnt="4"/>
      <dgm:spPr/>
    </dgm:pt>
    <dgm:pt modelId="{36CEC005-9F14-4438-9131-9C286BD734CD}" type="pres">
      <dgm:prSet presAssocID="{B8C9048C-C28A-4785-B2AD-3E855347540A}" presName="vertSpace2b" presStyleCnt="0"/>
      <dgm:spPr/>
    </dgm:pt>
    <dgm:pt modelId="{119AAA3B-FB89-4D59-AAFC-CDDB6E06D6D7}" type="pres">
      <dgm:prSet presAssocID="{F635DD8B-8FB1-45E7-895F-7BB4770A702A}" presName="thickLine" presStyleLbl="alignNode1" presStyleIdx="1" presStyleCnt="4"/>
      <dgm:spPr/>
    </dgm:pt>
    <dgm:pt modelId="{653BB43C-B4BD-40D7-A6B3-5D74F103545F}" type="pres">
      <dgm:prSet presAssocID="{F635DD8B-8FB1-45E7-895F-7BB4770A702A}" presName="horz1" presStyleCnt="0"/>
      <dgm:spPr/>
    </dgm:pt>
    <dgm:pt modelId="{020AC715-DD43-49E9-86B8-C36DDCF3EFC4}" type="pres">
      <dgm:prSet presAssocID="{F635DD8B-8FB1-45E7-895F-7BB4770A702A}" presName="tx1" presStyleLbl="revTx" presStyleIdx="2" presStyleCnt="8"/>
      <dgm:spPr/>
    </dgm:pt>
    <dgm:pt modelId="{BD41DFF5-6DA0-4A26-96BD-34A28EB3E591}" type="pres">
      <dgm:prSet presAssocID="{F635DD8B-8FB1-45E7-895F-7BB4770A702A}" presName="vert1" presStyleCnt="0"/>
      <dgm:spPr/>
    </dgm:pt>
    <dgm:pt modelId="{0DA8DA35-17EC-477C-814B-8D07EBE123A5}" type="pres">
      <dgm:prSet presAssocID="{BD92D812-A823-4078-A249-159D0334B1C0}" presName="vertSpace2a" presStyleCnt="0"/>
      <dgm:spPr/>
    </dgm:pt>
    <dgm:pt modelId="{03D4137D-8CC0-4852-BD9B-341FA3D39815}" type="pres">
      <dgm:prSet presAssocID="{BD92D812-A823-4078-A249-159D0334B1C0}" presName="horz2" presStyleCnt="0"/>
      <dgm:spPr/>
    </dgm:pt>
    <dgm:pt modelId="{E2B5B71B-1483-455F-9BF0-BA744CD1F4A1}" type="pres">
      <dgm:prSet presAssocID="{BD92D812-A823-4078-A249-159D0334B1C0}" presName="horzSpace2" presStyleCnt="0"/>
      <dgm:spPr/>
    </dgm:pt>
    <dgm:pt modelId="{41E1D28C-2916-4D62-93A5-2B43EE2C039E}" type="pres">
      <dgm:prSet presAssocID="{BD92D812-A823-4078-A249-159D0334B1C0}" presName="tx2" presStyleLbl="revTx" presStyleIdx="3" presStyleCnt="8"/>
      <dgm:spPr/>
    </dgm:pt>
    <dgm:pt modelId="{ACFF770C-FDB3-4598-9D8A-8F85D669A27B}" type="pres">
      <dgm:prSet presAssocID="{BD92D812-A823-4078-A249-159D0334B1C0}" presName="vert2" presStyleCnt="0"/>
      <dgm:spPr/>
    </dgm:pt>
    <dgm:pt modelId="{F161429E-AD14-4AD8-813C-12B53F371AEE}" type="pres">
      <dgm:prSet presAssocID="{BD92D812-A823-4078-A249-159D0334B1C0}" presName="thinLine2b" presStyleLbl="callout" presStyleIdx="1" presStyleCnt="4"/>
      <dgm:spPr/>
    </dgm:pt>
    <dgm:pt modelId="{32BAE7C8-CBC7-476B-8930-DD5E2C85543D}" type="pres">
      <dgm:prSet presAssocID="{BD92D812-A823-4078-A249-159D0334B1C0}" presName="vertSpace2b" presStyleCnt="0"/>
      <dgm:spPr/>
    </dgm:pt>
    <dgm:pt modelId="{11E1FA23-D606-4ABA-AF6A-657DE3E5FABB}" type="pres">
      <dgm:prSet presAssocID="{6490939C-3802-4E8E-A989-F637FC5A3C94}" presName="thickLine" presStyleLbl="alignNode1" presStyleIdx="2" presStyleCnt="4"/>
      <dgm:spPr/>
    </dgm:pt>
    <dgm:pt modelId="{944AF241-7A3F-4087-9F2A-21C5E44CA6ED}" type="pres">
      <dgm:prSet presAssocID="{6490939C-3802-4E8E-A989-F637FC5A3C94}" presName="horz1" presStyleCnt="0"/>
      <dgm:spPr/>
    </dgm:pt>
    <dgm:pt modelId="{0FEFF772-9A92-4613-867A-A64FB809569D}" type="pres">
      <dgm:prSet presAssocID="{6490939C-3802-4E8E-A989-F637FC5A3C94}" presName="tx1" presStyleLbl="revTx" presStyleIdx="4" presStyleCnt="8"/>
      <dgm:spPr/>
    </dgm:pt>
    <dgm:pt modelId="{11FC4762-A599-4998-9F10-32CF98F5681B}" type="pres">
      <dgm:prSet presAssocID="{6490939C-3802-4E8E-A989-F637FC5A3C94}" presName="vert1" presStyleCnt="0"/>
      <dgm:spPr/>
    </dgm:pt>
    <dgm:pt modelId="{E34FB77D-9058-4E36-904F-75F90F61C82E}" type="pres">
      <dgm:prSet presAssocID="{E42D0A72-7F86-42AA-B525-1F1A3E543F26}" presName="vertSpace2a" presStyleCnt="0"/>
      <dgm:spPr/>
    </dgm:pt>
    <dgm:pt modelId="{AA5DE8D5-69D0-46BF-B883-C24164FF66AC}" type="pres">
      <dgm:prSet presAssocID="{E42D0A72-7F86-42AA-B525-1F1A3E543F26}" presName="horz2" presStyleCnt="0"/>
      <dgm:spPr/>
    </dgm:pt>
    <dgm:pt modelId="{31CAE4B8-62A2-4C22-9B23-F08CEE49EED7}" type="pres">
      <dgm:prSet presAssocID="{E42D0A72-7F86-42AA-B525-1F1A3E543F26}" presName="horzSpace2" presStyleCnt="0"/>
      <dgm:spPr/>
    </dgm:pt>
    <dgm:pt modelId="{010E43B7-1121-4CB6-9BE5-549A7BDF7CA2}" type="pres">
      <dgm:prSet presAssocID="{E42D0A72-7F86-42AA-B525-1F1A3E543F26}" presName="tx2" presStyleLbl="revTx" presStyleIdx="5" presStyleCnt="8"/>
      <dgm:spPr/>
    </dgm:pt>
    <dgm:pt modelId="{C376F8FF-EFD0-4C74-8227-C66FE8DAD006}" type="pres">
      <dgm:prSet presAssocID="{E42D0A72-7F86-42AA-B525-1F1A3E543F26}" presName="vert2" presStyleCnt="0"/>
      <dgm:spPr/>
    </dgm:pt>
    <dgm:pt modelId="{502DD095-F03C-4BD3-97DE-1D1DD6D108D1}" type="pres">
      <dgm:prSet presAssocID="{E42D0A72-7F86-42AA-B525-1F1A3E543F26}" presName="thinLine2b" presStyleLbl="callout" presStyleIdx="2" presStyleCnt="4"/>
      <dgm:spPr/>
    </dgm:pt>
    <dgm:pt modelId="{7FF2CC71-701C-42C0-A7C4-8415E8F990F3}" type="pres">
      <dgm:prSet presAssocID="{E42D0A72-7F86-42AA-B525-1F1A3E543F26}" presName="vertSpace2b" presStyleCnt="0"/>
      <dgm:spPr/>
    </dgm:pt>
    <dgm:pt modelId="{6159FD68-DE52-485E-A33E-3B762FFCA279}" type="pres">
      <dgm:prSet presAssocID="{C67BD433-415E-4D52-AA21-35E9BCEE56E8}" presName="thickLine" presStyleLbl="alignNode1" presStyleIdx="3" presStyleCnt="4"/>
      <dgm:spPr/>
    </dgm:pt>
    <dgm:pt modelId="{2C920106-7016-457E-A1CA-89651DD9CF06}" type="pres">
      <dgm:prSet presAssocID="{C67BD433-415E-4D52-AA21-35E9BCEE56E8}" presName="horz1" presStyleCnt="0"/>
      <dgm:spPr/>
    </dgm:pt>
    <dgm:pt modelId="{4B0B414B-A42B-4084-A800-9810144EA516}" type="pres">
      <dgm:prSet presAssocID="{C67BD433-415E-4D52-AA21-35E9BCEE56E8}" presName="tx1" presStyleLbl="revTx" presStyleIdx="6" presStyleCnt="8"/>
      <dgm:spPr/>
    </dgm:pt>
    <dgm:pt modelId="{1EF7B5B9-72CC-4A74-997B-D64CD6F87E8E}" type="pres">
      <dgm:prSet presAssocID="{C67BD433-415E-4D52-AA21-35E9BCEE56E8}" presName="vert1" presStyleCnt="0"/>
      <dgm:spPr/>
    </dgm:pt>
    <dgm:pt modelId="{45D76698-064C-4932-9638-00B60CABB334}" type="pres">
      <dgm:prSet presAssocID="{62AA65E6-A461-44E1-AFFE-FFCA30CF2948}" presName="vertSpace2a" presStyleCnt="0"/>
      <dgm:spPr/>
    </dgm:pt>
    <dgm:pt modelId="{39B6463B-5AB5-4042-A3DF-96AC396F2940}" type="pres">
      <dgm:prSet presAssocID="{62AA65E6-A461-44E1-AFFE-FFCA30CF2948}" presName="horz2" presStyleCnt="0"/>
      <dgm:spPr/>
    </dgm:pt>
    <dgm:pt modelId="{6745ED22-DC8E-49FB-9467-99FD6204DE12}" type="pres">
      <dgm:prSet presAssocID="{62AA65E6-A461-44E1-AFFE-FFCA30CF2948}" presName="horzSpace2" presStyleCnt="0"/>
      <dgm:spPr/>
    </dgm:pt>
    <dgm:pt modelId="{B46D0E31-6064-4104-B27E-C34C2EBA7176}" type="pres">
      <dgm:prSet presAssocID="{62AA65E6-A461-44E1-AFFE-FFCA30CF2948}" presName="tx2" presStyleLbl="revTx" presStyleIdx="7" presStyleCnt="8"/>
      <dgm:spPr/>
    </dgm:pt>
    <dgm:pt modelId="{4A5B1A15-D70E-4D13-9960-00C9F877B42A}" type="pres">
      <dgm:prSet presAssocID="{62AA65E6-A461-44E1-AFFE-FFCA30CF2948}" presName="vert2" presStyleCnt="0"/>
      <dgm:spPr/>
    </dgm:pt>
    <dgm:pt modelId="{C52B804B-202A-4266-B5AC-3E27D4E01C3E}" type="pres">
      <dgm:prSet presAssocID="{62AA65E6-A461-44E1-AFFE-FFCA30CF2948}" presName="thinLine2b" presStyleLbl="callout" presStyleIdx="3" presStyleCnt="4"/>
      <dgm:spPr/>
    </dgm:pt>
    <dgm:pt modelId="{168FF172-3546-4DDE-93B2-44C54F16BDA3}" type="pres">
      <dgm:prSet presAssocID="{62AA65E6-A461-44E1-AFFE-FFCA30CF2948}" presName="vertSpace2b" presStyleCnt="0"/>
      <dgm:spPr/>
    </dgm:pt>
  </dgm:ptLst>
  <dgm:cxnLst>
    <dgm:cxn modelId="{D9E02E0F-2E14-413D-A342-E76C58B9DB60}" type="presOf" srcId="{6490939C-3802-4E8E-A989-F637FC5A3C94}" destId="{0FEFF772-9A92-4613-867A-A64FB809569D}" srcOrd="0" destOrd="0" presId="urn:microsoft.com/office/officeart/2008/layout/LinedList"/>
    <dgm:cxn modelId="{C42D0A34-E6F5-4BC3-916F-BA23B8B28AC5}" srcId="{6490939C-3802-4E8E-A989-F637FC5A3C94}" destId="{E42D0A72-7F86-42AA-B525-1F1A3E543F26}" srcOrd="0" destOrd="0" parTransId="{6375AEE6-3644-44C2-B400-3682B03049CD}" sibTransId="{9695B6FC-83A5-4186-BAEB-33EA8F808DE1}"/>
    <dgm:cxn modelId="{C60BD860-4F73-4B25-9BB1-6B0FE1A31299}" type="presOf" srcId="{BD92D812-A823-4078-A249-159D0334B1C0}" destId="{41E1D28C-2916-4D62-93A5-2B43EE2C039E}" srcOrd="0" destOrd="0" presId="urn:microsoft.com/office/officeart/2008/layout/LinedList"/>
    <dgm:cxn modelId="{2B71B471-B251-49DC-B8EF-7936F7108F24}" type="presOf" srcId="{62AA65E6-A461-44E1-AFFE-FFCA30CF2948}" destId="{B46D0E31-6064-4104-B27E-C34C2EBA7176}" srcOrd="0" destOrd="0" presId="urn:microsoft.com/office/officeart/2008/layout/LinedList"/>
    <dgm:cxn modelId="{ABADB673-1F25-4547-9509-F167234295AD}" type="presOf" srcId="{F635DD8B-8FB1-45E7-895F-7BB4770A702A}" destId="{020AC715-DD43-49E9-86B8-C36DDCF3EFC4}" srcOrd="0" destOrd="0" presId="urn:microsoft.com/office/officeart/2008/layout/LinedList"/>
    <dgm:cxn modelId="{DA2D2956-8AFE-4C6C-A068-8A74ED3BCFAD}" srcId="{5FB3B128-D179-476D-9CEF-3DDC3BE65717}" destId="{6490939C-3802-4E8E-A989-F637FC5A3C94}" srcOrd="2" destOrd="0" parTransId="{89E3BA8E-8626-4CE7-A95D-ADAACEB759CE}" sibTransId="{44FFB792-41E3-4E62-BDE9-63B06D0201B2}"/>
    <dgm:cxn modelId="{DE1D418C-9217-4678-B805-29B2FE081D93}" type="presOf" srcId="{E42D0A72-7F86-42AA-B525-1F1A3E543F26}" destId="{010E43B7-1121-4CB6-9BE5-549A7BDF7CA2}" srcOrd="0" destOrd="0" presId="urn:microsoft.com/office/officeart/2008/layout/LinedList"/>
    <dgm:cxn modelId="{1071F58D-F19A-4E31-AD08-F90C622A63FD}" type="presOf" srcId="{5FB3B128-D179-476D-9CEF-3DDC3BE65717}" destId="{0B402D3F-CCD1-4EC8-9989-077D6002FBC4}" srcOrd="0" destOrd="0" presId="urn:microsoft.com/office/officeart/2008/layout/LinedList"/>
    <dgm:cxn modelId="{D3AF0E92-6612-4CF7-B2D2-65913A240CB5}" srcId="{5FB3B128-D179-476D-9CEF-3DDC3BE65717}" destId="{F635DD8B-8FB1-45E7-895F-7BB4770A702A}" srcOrd="1" destOrd="0" parTransId="{B296913D-E9B1-49D0-91A9-DBC9B1696CF7}" sibTransId="{1442BAD3-C461-4BA0-AF26-8B77E8A06D20}"/>
    <dgm:cxn modelId="{8DD77C9C-C137-4183-80D4-72DD498EA916}" srcId="{5FB3B128-D179-476D-9CEF-3DDC3BE65717}" destId="{690F530E-52B5-4105-8C1D-07CE47D01D67}" srcOrd="0" destOrd="0" parTransId="{14A836CD-FF3D-4E8E-ADE2-5436FAB51E0F}" sibTransId="{E8249296-8B6B-4927-94FE-549125911980}"/>
    <dgm:cxn modelId="{3057D99E-A0E3-4A1A-AF2E-AB1E23DC8DE6}" srcId="{5FB3B128-D179-476D-9CEF-3DDC3BE65717}" destId="{C67BD433-415E-4D52-AA21-35E9BCEE56E8}" srcOrd="3" destOrd="0" parTransId="{71EBCDCA-669E-43C2-8613-E763B95A6259}" sibTransId="{2BF0E74C-B663-4EBA-919F-FCACEDA1DDEF}"/>
    <dgm:cxn modelId="{B4525EA1-23E7-4A1A-B22B-7971C72E6D37}" srcId="{C67BD433-415E-4D52-AA21-35E9BCEE56E8}" destId="{62AA65E6-A461-44E1-AFFE-FFCA30CF2948}" srcOrd="0" destOrd="0" parTransId="{41B14EFF-6433-4148-8906-549604F2EC51}" sibTransId="{1A8CDC26-14F5-4C4B-B60E-10B8B168F5F0}"/>
    <dgm:cxn modelId="{50AC16AB-2D8E-4767-887D-12837EA89F01}" srcId="{F635DD8B-8FB1-45E7-895F-7BB4770A702A}" destId="{BD92D812-A823-4078-A249-159D0334B1C0}" srcOrd="0" destOrd="0" parTransId="{EF465BE9-2A18-4317-AB62-739EB4DB4F94}" sibTransId="{31B8A7F0-13EA-4494-BDCB-0091B9C0D35A}"/>
    <dgm:cxn modelId="{BA7A7ABA-D46F-4A14-9362-7111D366CBCC}" type="presOf" srcId="{690F530E-52B5-4105-8C1D-07CE47D01D67}" destId="{415EB41B-8BB0-48A5-B02B-DD508C5839F4}" srcOrd="0" destOrd="0" presId="urn:microsoft.com/office/officeart/2008/layout/LinedList"/>
    <dgm:cxn modelId="{D2E6DFE7-2F26-46F3-B3E2-00990E0842A2}" type="presOf" srcId="{C67BD433-415E-4D52-AA21-35E9BCEE56E8}" destId="{4B0B414B-A42B-4084-A800-9810144EA516}" srcOrd="0" destOrd="0" presId="urn:microsoft.com/office/officeart/2008/layout/LinedList"/>
    <dgm:cxn modelId="{976BFCE8-032D-4DA2-A01F-FF16519D0353}" type="presOf" srcId="{B8C9048C-C28A-4785-B2AD-3E855347540A}" destId="{05E80E1E-8FBE-4276-8F21-C37B75112E0C}" srcOrd="0" destOrd="0" presId="urn:microsoft.com/office/officeart/2008/layout/LinedList"/>
    <dgm:cxn modelId="{2D4525F1-34C1-45B1-B5FE-9464D372E9A9}" srcId="{690F530E-52B5-4105-8C1D-07CE47D01D67}" destId="{B8C9048C-C28A-4785-B2AD-3E855347540A}" srcOrd="0" destOrd="0" parTransId="{7E1DC2E9-F51B-4A49-ADC5-64F53B5B7768}" sibTransId="{9CCE3144-E366-4BE9-9DEF-C8636F318B30}"/>
    <dgm:cxn modelId="{C1E7789E-9182-419C-A30B-4D35050F749B}" type="presParOf" srcId="{0B402D3F-CCD1-4EC8-9989-077D6002FBC4}" destId="{47C342F0-14F2-4519-8B09-FABFEB2AD931}" srcOrd="0" destOrd="0" presId="urn:microsoft.com/office/officeart/2008/layout/LinedList"/>
    <dgm:cxn modelId="{61A1423C-A91D-4BC7-A850-537EC4AA5E07}" type="presParOf" srcId="{0B402D3F-CCD1-4EC8-9989-077D6002FBC4}" destId="{70EB0A1D-65D7-4565-892A-E8A69BFDA648}" srcOrd="1" destOrd="0" presId="urn:microsoft.com/office/officeart/2008/layout/LinedList"/>
    <dgm:cxn modelId="{C63EC7F4-9B11-4C36-861B-937697DD23FA}" type="presParOf" srcId="{70EB0A1D-65D7-4565-892A-E8A69BFDA648}" destId="{415EB41B-8BB0-48A5-B02B-DD508C5839F4}" srcOrd="0" destOrd="0" presId="urn:microsoft.com/office/officeart/2008/layout/LinedList"/>
    <dgm:cxn modelId="{A92EDA7A-E616-46F5-8897-4BCA8E20A270}" type="presParOf" srcId="{70EB0A1D-65D7-4565-892A-E8A69BFDA648}" destId="{9377369F-1991-47E3-BFFF-C7C7FEFFCFB9}" srcOrd="1" destOrd="0" presId="urn:microsoft.com/office/officeart/2008/layout/LinedList"/>
    <dgm:cxn modelId="{D6CAFFED-8766-45A1-A359-DB70A962C095}" type="presParOf" srcId="{9377369F-1991-47E3-BFFF-C7C7FEFFCFB9}" destId="{A82F8C29-7588-48A9-AFA9-B030B4E783B5}" srcOrd="0" destOrd="0" presId="urn:microsoft.com/office/officeart/2008/layout/LinedList"/>
    <dgm:cxn modelId="{CAD4EB76-2A30-45F1-B313-0AB79E389830}" type="presParOf" srcId="{9377369F-1991-47E3-BFFF-C7C7FEFFCFB9}" destId="{5307F139-199C-4B4D-92F1-4A64B3696B87}" srcOrd="1" destOrd="0" presId="urn:microsoft.com/office/officeart/2008/layout/LinedList"/>
    <dgm:cxn modelId="{3AC47E86-7F19-47E8-A4DF-EE84B17E9557}" type="presParOf" srcId="{5307F139-199C-4B4D-92F1-4A64B3696B87}" destId="{0E255169-4A9C-4BFA-9B8B-1513CCBB910F}" srcOrd="0" destOrd="0" presId="urn:microsoft.com/office/officeart/2008/layout/LinedList"/>
    <dgm:cxn modelId="{922A7829-3F5D-49AC-BDCF-49A089CDD52F}" type="presParOf" srcId="{5307F139-199C-4B4D-92F1-4A64B3696B87}" destId="{05E80E1E-8FBE-4276-8F21-C37B75112E0C}" srcOrd="1" destOrd="0" presId="urn:microsoft.com/office/officeart/2008/layout/LinedList"/>
    <dgm:cxn modelId="{CE0E4B52-9E1F-44B6-A147-F88D140C0A07}" type="presParOf" srcId="{5307F139-199C-4B4D-92F1-4A64B3696B87}" destId="{C7D0C0DC-0824-40C7-A226-221F37127531}" srcOrd="2" destOrd="0" presId="urn:microsoft.com/office/officeart/2008/layout/LinedList"/>
    <dgm:cxn modelId="{7F8A964C-A07E-49FF-8E38-ADF3B69D59C4}" type="presParOf" srcId="{9377369F-1991-47E3-BFFF-C7C7FEFFCFB9}" destId="{735F8725-462D-4CCF-BA05-726E3DDB4572}" srcOrd="2" destOrd="0" presId="urn:microsoft.com/office/officeart/2008/layout/LinedList"/>
    <dgm:cxn modelId="{6277509B-6FA3-4177-9A92-1EFDC54009AE}" type="presParOf" srcId="{9377369F-1991-47E3-BFFF-C7C7FEFFCFB9}" destId="{36CEC005-9F14-4438-9131-9C286BD734CD}" srcOrd="3" destOrd="0" presId="urn:microsoft.com/office/officeart/2008/layout/LinedList"/>
    <dgm:cxn modelId="{1C2822C8-361E-465A-976C-2C7A0BE50C12}" type="presParOf" srcId="{0B402D3F-CCD1-4EC8-9989-077D6002FBC4}" destId="{119AAA3B-FB89-4D59-AAFC-CDDB6E06D6D7}" srcOrd="2" destOrd="0" presId="urn:microsoft.com/office/officeart/2008/layout/LinedList"/>
    <dgm:cxn modelId="{E8EFB387-BDC7-4F75-A77C-FA360B3B860A}" type="presParOf" srcId="{0B402D3F-CCD1-4EC8-9989-077D6002FBC4}" destId="{653BB43C-B4BD-40D7-A6B3-5D74F103545F}" srcOrd="3" destOrd="0" presId="urn:microsoft.com/office/officeart/2008/layout/LinedList"/>
    <dgm:cxn modelId="{320D7D9F-A242-4CE2-AD69-8019373C69A6}" type="presParOf" srcId="{653BB43C-B4BD-40D7-A6B3-5D74F103545F}" destId="{020AC715-DD43-49E9-86B8-C36DDCF3EFC4}" srcOrd="0" destOrd="0" presId="urn:microsoft.com/office/officeart/2008/layout/LinedList"/>
    <dgm:cxn modelId="{7BB4EF65-127A-4357-BEBC-4D2E6A659335}" type="presParOf" srcId="{653BB43C-B4BD-40D7-A6B3-5D74F103545F}" destId="{BD41DFF5-6DA0-4A26-96BD-34A28EB3E591}" srcOrd="1" destOrd="0" presId="urn:microsoft.com/office/officeart/2008/layout/LinedList"/>
    <dgm:cxn modelId="{A24385F9-5BF2-4576-AB18-A31C69B22720}" type="presParOf" srcId="{BD41DFF5-6DA0-4A26-96BD-34A28EB3E591}" destId="{0DA8DA35-17EC-477C-814B-8D07EBE123A5}" srcOrd="0" destOrd="0" presId="urn:microsoft.com/office/officeart/2008/layout/LinedList"/>
    <dgm:cxn modelId="{56619F07-7F71-4286-BAFD-ED9118A2B001}" type="presParOf" srcId="{BD41DFF5-6DA0-4A26-96BD-34A28EB3E591}" destId="{03D4137D-8CC0-4852-BD9B-341FA3D39815}" srcOrd="1" destOrd="0" presId="urn:microsoft.com/office/officeart/2008/layout/LinedList"/>
    <dgm:cxn modelId="{A7BBE0DE-24A2-446F-AD37-75877D7F002D}" type="presParOf" srcId="{03D4137D-8CC0-4852-BD9B-341FA3D39815}" destId="{E2B5B71B-1483-455F-9BF0-BA744CD1F4A1}" srcOrd="0" destOrd="0" presId="urn:microsoft.com/office/officeart/2008/layout/LinedList"/>
    <dgm:cxn modelId="{39254F10-3FD6-47DC-829C-AB8819ECEE5C}" type="presParOf" srcId="{03D4137D-8CC0-4852-BD9B-341FA3D39815}" destId="{41E1D28C-2916-4D62-93A5-2B43EE2C039E}" srcOrd="1" destOrd="0" presId="urn:microsoft.com/office/officeart/2008/layout/LinedList"/>
    <dgm:cxn modelId="{9F7190B7-42D3-4E3A-90BE-A480497BDC5D}" type="presParOf" srcId="{03D4137D-8CC0-4852-BD9B-341FA3D39815}" destId="{ACFF770C-FDB3-4598-9D8A-8F85D669A27B}" srcOrd="2" destOrd="0" presId="urn:microsoft.com/office/officeart/2008/layout/LinedList"/>
    <dgm:cxn modelId="{3A3806AE-9325-4B62-B03A-946C34810C41}" type="presParOf" srcId="{BD41DFF5-6DA0-4A26-96BD-34A28EB3E591}" destId="{F161429E-AD14-4AD8-813C-12B53F371AEE}" srcOrd="2" destOrd="0" presId="urn:microsoft.com/office/officeart/2008/layout/LinedList"/>
    <dgm:cxn modelId="{CCD7A59A-3BAF-491D-9AAF-193A9EB27C11}" type="presParOf" srcId="{BD41DFF5-6DA0-4A26-96BD-34A28EB3E591}" destId="{32BAE7C8-CBC7-476B-8930-DD5E2C85543D}" srcOrd="3" destOrd="0" presId="urn:microsoft.com/office/officeart/2008/layout/LinedList"/>
    <dgm:cxn modelId="{EC90A563-ECB1-4A4D-A6CD-3343041CAD09}" type="presParOf" srcId="{0B402D3F-CCD1-4EC8-9989-077D6002FBC4}" destId="{11E1FA23-D606-4ABA-AF6A-657DE3E5FABB}" srcOrd="4" destOrd="0" presId="urn:microsoft.com/office/officeart/2008/layout/LinedList"/>
    <dgm:cxn modelId="{8718D915-D94B-4C1F-AC86-D390300EFC48}" type="presParOf" srcId="{0B402D3F-CCD1-4EC8-9989-077D6002FBC4}" destId="{944AF241-7A3F-4087-9F2A-21C5E44CA6ED}" srcOrd="5" destOrd="0" presId="urn:microsoft.com/office/officeart/2008/layout/LinedList"/>
    <dgm:cxn modelId="{F853B23A-A58E-4C26-9B72-746CB18B0F16}" type="presParOf" srcId="{944AF241-7A3F-4087-9F2A-21C5E44CA6ED}" destId="{0FEFF772-9A92-4613-867A-A64FB809569D}" srcOrd="0" destOrd="0" presId="urn:microsoft.com/office/officeart/2008/layout/LinedList"/>
    <dgm:cxn modelId="{C840C6AB-4D60-4C18-A66C-9690A87F92C7}" type="presParOf" srcId="{944AF241-7A3F-4087-9F2A-21C5E44CA6ED}" destId="{11FC4762-A599-4998-9F10-32CF98F5681B}" srcOrd="1" destOrd="0" presId="urn:microsoft.com/office/officeart/2008/layout/LinedList"/>
    <dgm:cxn modelId="{85AA5F38-A130-4DE8-8B47-137557A3DD05}" type="presParOf" srcId="{11FC4762-A599-4998-9F10-32CF98F5681B}" destId="{E34FB77D-9058-4E36-904F-75F90F61C82E}" srcOrd="0" destOrd="0" presId="urn:microsoft.com/office/officeart/2008/layout/LinedList"/>
    <dgm:cxn modelId="{42467421-A52A-419B-AABE-7EDF38E26609}" type="presParOf" srcId="{11FC4762-A599-4998-9F10-32CF98F5681B}" destId="{AA5DE8D5-69D0-46BF-B883-C24164FF66AC}" srcOrd="1" destOrd="0" presId="urn:microsoft.com/office/officeart/2008/layout/LinedList"/>
    <dgm:cxn modelId="{BC100F70-2DE9-48AE-A604-EC084D34567C}" type="presParOf" srcId="{AA5DE8D5-69D0-46BF-B883-C24164FF66AC}" destId="{31CAE4B8-62A2-4C22-9B23-F08CEE49EED7}" srcOrd="0" destOrd="0" presId="urn:microsoft.com/office/officeart/2008/layout/LinedList"/>
    <dgm:cxn modelId="{88B961C8-0D3E-4D88-9189-BD7FB6F1D233}" type="presParOf" srcId="{AA5DE8D5-69D0-46BF-B883-C24164FF66AC}" destId="{010E43B7-1121-4CB6-9BE5-549A7BDF7CA2}" srcOrd="1" destOrd="0" presId="urn:microsoft.com/office/officeart/2008/layout/LinedList"/>
    <dgm:cxn modelId="{97F8F01A-A3B8-4AD3-8320-DE306DB760E8}" type="presParOf" srcId="{AA5DE8D5-69D0-46BF-B883-C24164FF66AC}" destId="{C376F8FF-EFD0-4C74-8227-C66FE8DAD006}" srcOrd="2" destOrd="0" presId="urn:microsoft.com/office/officeart/2008/layout/LinedList"/>
    <dgm:cxn modelId="{AF4DD5BE-E7D5-4F92-883A-5D48DA5ADC00}" type="presParOf" srcId="{11FC4762-A599-4998-9F10-32CF98F5681B}" destId="{502DD095-F03C-4BD3-97DE-1D1DD6D108D1}" srcOrd="2" destOrd="0" presId="urn:microsoft.com/office/officeart/2008/layout/LinedList"/>
    <dgm:cxn modelId="{3D8A838F-1703-4A32-BD6E-B4B64F51AFE6}" type="presParOf" srcId="{11FC4762-A599-4998-9F10-32CF98F5681B}" destId="{7FF2CC71-701C-42C0-A7C4-8415E8F990F3}" srcOrd="3" destOrd="0" presId="urn:microsoft.com/office/officeart/2008/layout/LinedList"/>
    <dgm:cxn modelId="{90C0E9B4-2751-4972-9D3C-AA17A7B3472E}" type="presParOf" srcId="{0B402D3F-CCD1-4EC8-9989-077D6002FBC4}" destId="{6159FD68-DE52-485E-A33E-3B762FFCA279}" srcOrd="6" destOrd="0" presId="urn:microsoft.com/office/officeart/2008/layout/LinedList"/>
    <dgm:cxn modelId="{E958AFD8-CACF-42D5-A237-F53F4A0DDA32}" type="presParOf" srcId="{0B402D3F-CCD1-4EC8-9989-077D6002FBC4}" destId="{2C920106-7016-457E-A1CA-89651DD9CF06}" srcOrd="7" destOrd="0" presId="urn:microsoft.com/office/officeart/2008/layout/LinedList"/>
    <dgm:cxn modelId="{9AED4BEF-ADC2-4122-B043-A9BB1BF57740}" type="presParOf" srcId="{2C920106-7016-457E-A1CA-89651DD9CF06}" destId="{4B0B414B-A42B-4084-A800-9810144EA516}" srcOrd="0" destOrd="0" presId="urn:microsoft.com/office/officeart/2008/layout/LinedList"/>
    <dgm:cxn modelId="{AACEAEF7-C063-4B46-83C2-C1604DD55E13}" type="presParOf" srcId="{2C920106-7016-457E-A1CA-89651DD9CF06}" destId="{1EF7B5B9-72CC-4A74-997B-D64CD6F87E8E}" srcOrd="1" destOrd="0" presId="urn:microsoft.com/office/officeart/2008/layout/LinedList"/>
    <dgm:cxn modelId="{FA8DE3EA-20C7-4690-AFEE-6E5311EC69B0}" type="presParOf" srcId="{1EF7B5B9-72CC-4A74-997B-D64CD6F87E8E}" destId="{45D76698-064C-4932-9638-00B60CABB334}" srcOrd="0" destOrd="0" presId="urn:microsoft.com/office/officeart/2008/layout/LinedList"/>
    <dgm:cxn modelId="{6419977E-CD52-469C-BA30-C376394CE8F8}" type="presParOf" srcId="{1EF7B5B9-72CC-4A74-997B-D64CD6F87E8E}" destId="{39B6463B-5AB5-4042-A3DF-96AC396F2940}" srcOrd="1" destOrd="0" presId="urn:microsoft.com/office/officeart/2008/layout/LinedList"/>
    <dgm:cxn modelId="{2015D8AE-14D7-4D55-89E7-EFE54B2AF92B}" type="presParOf" srcId="{39B6463B-5AB5-4042-A3DF-96AC396F2940}" destId="{6745ED22-DC8E-49FB-9467-99FD6204DE12}" srcOrd="0" destOrd="0" presId="urn:microsoft.com/office/officeart/2008/layout/LinedList"/>
    <dgm:cxn modelId="{908FAE11-C6EC-42E8-9CEA-028C1F0DB303}" type="presParOf" srcId="{39B6463B-5AB5-4042-A3DF-96AC396F2940}" destId="{B46D0E31-6064-4104-B27E-C34C2EBA7176}" srcOrd="1" destOrd="0" presId="urn:microsoft.com/office/officeart/2008/layout/LinedList"/>
    <dgm:cxn modelId="{41007F02-12B6-443D-8E39-1FDBD70F1D47}" type="presParOf" srcId="{39B6463B-5AB5-4042-A3DF-96AC396F2940}" destId="{4A5B1A15-D70E-4D13-9960-00C9F877B42A}" srcOrd="2" destOrd="0" presId="urn:microsoft.com/office/officeart/2008/layout/LinedList"/>
    <dgm:cxn modelId="{E2720959-73B4-4F25-9399-6AC00A28C18E}" type="presParOf" srcId="{1EF7B5B9-72CC-4A74-997B-D64CD6F87E8E}" destId="{C52B804B-202A-4266-B5AC-3E27D4E01C3E}" srcOrd="2" destOrd="0" presId="urn:microsoft.com/office/officeart/2008/layout/LinedList"/>
    <dgm:cxn modelId="{A015A5C6-C762-47D2-A950-4EFDF4ED23B9}" type="presParOf" srcId="{1EF7B5B9-72CC-4A74-997B-D64CD6F87E8E}" destId="{168FF172-3546-4DDE-93B2-44C54F16BDA3}"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B3B128-D179-476D-9CEF-3DDC3BE6571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it-IT"/>
        </a:p>
      </dgm:t>
    </dgm:pt>
    <dgm:pt modelId="{690F530E-52B5-4105-8C1D-07CE47D01D67}">
      <dgm:prSet phldrT="[Testo]" custT="1"/>
      <dgm:spPr/>
      <dgm:t>
        <a:bodyPr/>
        <a:lstStyle/>
        <a:p>
          <a:r>
            <a:rPr lang="it-IT" sz="3200" dirty="0"/>
            <a:t>120 giorni</a:t>
          </a:r>
        </a:p>
      </dgm:t>
    </dgm:pt>
    <dgm:pt modelId="{14A836CD-FF3D-4E8E-ADE2-5436FAB51E0F}" type="parTrans" cxnId="{8DD77C9C-C137-4183-80D4-72DD498EA916}">
      <dgm:prSet/>
      <dgm:spPr/>
      <dgm:t>
        <a:bodyPr/>
        <a:lstStyle/>
        <a:p>
          <a:endParaRPr lang="it-IT" sz="2000"/>
        </a:p>
      </dgm:t>
    </dgm:pt>
    <dgm:pt modelId="{E8249296-8B6B-4927-94FE-549125911980}" type="sibTrans" cxnId="{8DD77C9C-C137-4183-80D4-72DD498EA916}">
      <dgm:prSet/>
      <dgm:spPr/>
      <dgm:t>
        <a:bodyPr/>
        <a:lstStyle/>
        <a:p>
          <a:endParaRPr lang="it-IT" sz="2000"/>
        </a:p>
      </dgm:t>
    </dgm:pt>
    <dgm:pt modelId="{B8C9048C-C28A-4785-B2AD-3E855347540A}">
      <dgm:prSet phldrT="[Testo]" custT="1"/>
      <dgm:spPr/>
      <dgm:t>
        <a:bodyPr/>
        <a:lstStyle/>
        <a:p>
          <a:r>
            <a:rPr lang="it-IT" sz="2000" dirty="0"/>
            <a:t>Dall’emissione dell’atto, per il ricorso straordinario al Capo dello Stato</a:t>
          </a:r>
        </a:p>
      </dgm:t>
    </dgm:pt>
    <dgm:pt modelId="{7E1DC2E9-F51B-4A49-ADC5-64F53B5B7768}" type="parTrans" cxnId="{2D4525F1-34C1-45B1-B5FE-9464D372E9A9}">
      <dgm:prSet/>
      <dgm:spPr/>
      <dgm:t>
        <a:bodyPr/>
        <a:lstStyle/>
        <a:p>
          <a:endParaRPr lang="it-IT" sz="2000"/>
        </a:p>
      </dgm:t>
    </dgm:pt>
    <dgm:pt modelId="{9CCE3144-E366-4BE9-9DEF-C8636F318B30}" type="sibTrans" cxnId="{2D4525F1-34C1-45B1-B5FE-9464D372E9A9}">
      <dgm:prSet/>
      <dgm:spPr/>
      <dgm:t>
        <a:bodyPr/>
        <a:lstStyle/>
        <a:p>
          <a:endParaRPr lang="it-IT" sz="2000"/>
        </a:p>
      </dgm:t>
    </dgm:pt>
    <dgm:pt modelId="{F635DD8B-8FB1-45E7-895F-7BB4770A702A}">
      <dgm:prSet phldrT="[Testo]" custT="1"/>
      <dgm:spPr/>
      <dgm:t>
        <a:bodyPr/>
        <a:lstStyle/>
        <a:p>
          <a:r>
            <a:rPr lang="it-IT" sz="3600" dirty="0"/>
            <a:t>30 giorni</a:t>
          </a:r>
        </a:p>
      </dgm:t>
    </dgm:pt>
    <dgm:pt modelId="{B296913D-E9B1-49D0-91A9-DBC9B1696CF7}" type="parTrans" cxnId="{D3AF0E92-6612-4CF7-B2D2-65913A240CB5}">
      <dgm:prSet/>
      <dgm:spPr/>
      <dgm:t>
        <a:bodyPr/>
        <a:lstStyle/>
        <a:p>
          <a:endParaRPr lang="it-IT" sz="2000"/>
        </a:p>
      </dgm:t>
    </dgm:pt>
    <dgm:pt modelId="{1442BAD3-C461-4BA0-AF26-8B77E8A06D20}" type="sibTrans" cxnId="{D3AF0E92-6612-4CF7-B2D2-65913A240CB5}">
      <dgm:prSet/>
      <dgm:spPr/>
      <dgm:t>
        <a:bodyPr/>
        <a:lstStyle/>
        <a:p>
          <a:endParaRPr lang="it-IT" sz="2000"/>
        </a:p>
      </dgm:t>
    </dgm:pt>
    <dgm:pt modelId="{BD92D812-A823-4078-A249-159D0334B1C0}">
      <dgm:prSet phldrT="[Testo]" custT="1"/>
      <dgm:spPr/>
      <dgm:t>
        <a:bodyPr/>
        <a:lstStyle/>
        <a:p>
          <a:r>
            <a:rPr lang="it-IT" sz="2000" dirty="0"/>
            <a:t>Dalla notifica del ricorso innanzi al G.A., REGOLA GENERALE</a:t>
          </a:r>
        </a:p>
      </dgm:t>
    </dgm:pt>
    <dgm:pt modelId="{EF465BE9-2A18-4317-AB62-739EB4DB4F94}" type="parTrans" cxnId="{50AC16AB-2D8E-4767-887D-12837EA89F01}">
      <dgm:prSet/>
      <dgm:spPr/>
      <dgm:t>
        <a:bodyPr/>
        <a:lstStyle/>
        <a:p>
          <a:endParaRPr lang="it-IT" sz="2000"/>
        </a:p>
      </dgm:t>
    </dgm:pt>
    <dgm:pt modelId="{31B8A7F0-13EA-4494-BDCB-0091B9C0D35A}" type="sibTrans" cxnId="{50AC16AB-2D8E-4767-887D-12837EA89F01}">
      <dgm:prSet/>
      <dgm:spPr/>
      <dgm:t>
        <a:bodyPr/>
        <a:lstStyle/>
        <a:p>
          <a:endParaRPr lang="it-IT" sz="2000"/>
        </a:p>
      </dgm:t>
    </dgm:pt>
    <dgm:pt modelId="{6490939C-3802-4E8E-A989-F637FC5A3C94}">
      <dgm:prSet phldrT="[Testo]" custT="1"/>
      <dgm:spPr/>
      <dgm:t>
        <a:bodyPr/>
        <a:lstStyle/>
        <a:p>
          <a:r>
            <a:rPr lang="it-IT" sz="3600" dirty="0"/>
            <a:t>15 giorni</a:t>
          </a:r>
        </a:p>
      </dgm:t>
    </dgm:pt>
    <dgm:pt modelId="{89E3BA8E-8626-4CE7-A95D-ADAACEB759CE}" type="parTrans" cxnId="{DA2D2956-8AFE-4C6C-A068-8A74ED3BCFAD}">
      <dgm:prSet/>
      <dgm:spPr/>
      <dgm:t>
        <a:bodyPr/>
        <a:lstStyle/>
        <a:p>
          <a:endParaRPr lang="it-IT" sz="2000"/>
        </a:p>
      </dgm:t>
    </dgm:pt>
    <dgm:pt modelId="{44FFB792-41E3-4E62-BDE9-63B06D0201B2}" type="sibTrans" cxnId="{DA2D2956-8AFE-4C6C-A068-8A74ED3BCFAD}">
      <dgm:prSet/>
      <dgm:spPr/>
      <dgm:t>
        <a:bodyPr/>
        <a:lstStyle/>
        <a:p>
          <a:endParaRPr lang="it-IT" sz="2000"/>
        </a:p>
      </dgm:t>
    </dgm:pt>
    <dgm:pt modelId="{E42D0A72-7F86-42AA-B525-1F1A3E543F26}">
      <dgm:prSet phldrT="[Testo]" custT="1"/>
      <dgm:spPr/>
      <dgm:t>
        <a:bodyPr/>
        <a:lstStyle/>
        <a:p>
          <a:r>
            <a:rPr lang="it-IT" sz="2000" dirty="0"/>
            <a:t>Dalla notifica del ricorso innanzi al G.A., nei giudizi trattati in camera di consiglio, nelle materie </a:t>
          </a:r>
          <a:r>
            <a:rPr lang="it-IT" sz="2000" i="1" dirty="0"/>
            <a:t>ex</a:t>
          </a:r>
          <a:r>
            <a:rPr lang="it-IT" sz="2000" i="0" dirty="0"/>
            <a:t> art. 119 </a:t>
          </a:r>
          <a:r>
            <a:rPr lang="it-IT" sz="2000" i="0" dirty="0" err="1"/>
            <a:t>c.p.a</a:t>
          </a:r>
          <a:r>
            <a:rPr lang="it-IT" sz="2000" i="0" dirty="0"/>
            <a:t>., negli appalti pubblici e in materia di PNRR</a:t>
          </a:r>
        </a:p>
      </dgm:t>
    </dgm:pt>
    <dgm:pt modelId="{6375AEE6-3644-44C2-B400-3682B03049CD}" type="parTrans" cxnId="{C42D0A34-E6F5-4BC3-916F-BA23B8B28AC5}">
      <dgm:prSet/>
      <dgm:spPr/>
      <dgm:t>
        <a:bodyPr/>
        <a:lstStyle/>
        <a:p>
          <a:endParaRPr lang="it-IT" sz="2000"/>
        </a:p>
      </dgm:t>
    </dgm:pt>
    <dgm:pt modelId="{9695B6FC-83A5-4186-BAEB-33EA8F808DE1}" type="sibTrans" cxnId="{C42D0A34-E6F5-4BC3-916F-BA23B8B28AC5}">
      <dgm:prSet/>
      <dgm:spPr/>
      <dgm:t>
        <a:bodyPr/>
        <a:lstStyle/>
        <a:p>
          <a:endParaRPr lang="it-IT" sz="2000"/>
        </a:p>
      </dgm:t>
    </dgm:pt>
    <dgm:pt modelId="{8EA3B67F-E9B1-4589-8584-4E5CD095D3A9}">
      <dgm:prSet phldrT="[Testo]" custT="1"/>
      <dgm:spPr/>
      <dgm:t>
        <a:bodyPr/>
        <a:lstStyle/>
        <a:p>
          <a:r>
            <a:rPr lang="it-IT" sz="3600" i="0" dirty="0"/>
            <a:t>10 giorni</a:t>
          </a:r>
        </a:p>
      </dgm:t>
    </dgm:pt>
    <dgm:pt modelId="{E27B8DA6-1B2F-41F6-B13E-D2119541D07C}" type="parTrans" cxnId="{5F0F5EC7-2616-4AEB-87FD-3026970C5A49}">
      <dgm:prSet/>
      <dgm:spPr/>
      <dgm:t>
        <a:bodyPr/>
        <a:lstStyle/>
        <a:p>
          <a:endParaRPr lang="it-IT" sz="2000"/>
        </a:p>
      </dgm:t>
    </dgm:pt>
    <dgm:pt modelId="{BA8CDFB4-6297-44C8-8F84-57A63B960517}" type="sibTrans" cxnId="{5F0F5EC7-2616-4AEB-87FD-3026970C5A49}">
      <dgm:prSet/>
      <dgm:spPr/>
      <dgm:t>
        <a:bodyPr/>
        <a:lstStyle/>
        <a:p>
          <a:endParaRPr lang="it-IT" sz="2000"/>
        </a:p>
      </dgm:t>
    </dgm:pt>
    <dgm:pt modelId="{FC2E9F09-A0FC-4D7B-AF97-1D050A4C9D37}">
      <dgm:prSet phldrT="[Testo]" custT="1"/>
      <dgm:spPr/>
      <dgm:t>
        <a:bodyPr/>
        <a:lstStyle/>
        <a:p>
          <a:r>
            <a:rPr lang="it-IT" sz="2000" dirty="0"/>
            <a:t>Dalla comunicazione della Stazione appaltante, nel rito super-speciale avverso l’oscuramento di dati nell’ostensione delle offerte nei pubblici appalti </a:t>
          </a:r>
          <a:r>
            <a:rPr lang="it-IT" sz="2000" i="1" dirty="0"/>
            <a:t>ex</a:t>
          </a:r>
          <a:r>
            <a:rPr lang="it-IT" sz="2000" i="0" dirty="0"/>
            <a:t> art. 36, co. 4 e 7 d.lgs. 36/2023</a:t>
          </a:r>
        </a:p>
      </dgm:t>
    </dgm:pt>
    <dgm:pt modelId="{68DEEF77-82A7-42A3-9504-BF364177E819}" type="parTrans" cxnId="{5BFF4846-C501-40D0-B56D-42A552EAA3DF}">
      <dgm:prSet/>
      <dgm:spPr/>
      <dgm:t>
        <a:bodyPr/>
        <a:lstStyle/>
        <a:p>
          <a:endParaRPr lang="it-IT" sz="2000"/>
        </a:p>
      </dgm:t>
    </dgm:pt>
    <dgm:pt modelId="{9D5D7CC8-4E96-4D63-916B-10C0C6B007F8}" type="sibTrans" cxnId="{5BFF4846-C501-40D0-B56D-42A552EAA3DF}">
      <dgm:prSet/>
      <dgm:spPr/>
      <dgm:t>
        <a:bodyPr/>
        <a:lstStyle/>
        <a:p>
          <a:endParaRPr lang="it-IT" sz="2000"/>
        </a:p>
      </dgm:t>
    </dgm:pt>
    <dgm:pt modelId="{0B402D3F-CCD1-4EC8-9989-077D6002FBC4}" type="pres">
      <dgm:prSet presAssocID="{5FB3B128-D179-476D-9CEF-3DDC3BE65717}" presName="vert0" presStyleCnt="0">
        <dgm:presLayoutVars>
          <dgm:dir/>
          <dgm:animOne val="branch"/>
          <dgm:animLvl val="lvl"/>
        </dgm:presLayoutVars>
      </dgm:prSet>
      <dgm:spPr/>
    </dgm:pt>
    <dgm:pt modelId="{47C342F0-14F2-4519-8B09-FABFEB2AD931}" type="pres">
      <dgm:prSet presAssocID="{690F530E-52B5-4105-8C1D-07CE47D01D67}" presName="thickLine" presStyleLbl="alignNode1" presStyleIdx="0" presStyleCnt="4"/>
      <dgm:spPr/>
    </dgm:pt>
    <dgm:pt modelId="{70EB0A1D-65D7-4565-892A-E8A69BFDA648}" type="pres">
      <dgm:prSet presAssocID="{690F530E-52B5-4105-8C1D-07CE47D01D67}" presName="horz1" presStyleCnt="0"/>
      <dgm:spPr/>
    </dgm:pt>
    <dgm:pt modelId="{415EB41B-8BB0-48A5-B02B-DD508C5839F4}" type="pres">
      <dgm:prSet presAssocID="{690F530E-52B5-4105-8C1D-07CE47D01D67}" presName="tx1" presStyleLbl="revTx" presStyleIdx="0" presStyleCnt="8"/>
      <dgm:spPr/>
    </dgm:pt>
    <dgm:pt modelId="{9377369F-1991-47E3-BFFF-C7C7FEFFCFB9}" type="pres">
      <dgm:prSet presAssocID="{690F530E-52B5-4105-8C1D-07CE47D01D67}" presName="vert1" presStyleCnt="0"/>
      <dgm:spPr/>
    </dgm:pt>
    <dgm:pt modelId="{A82F8C29-7588-48A9-AFA9-B030B4E783B5}" type="pres">
      <dgm:prSet presAssocID="{B8C9048C-C28A-4785-B2AD-3E855347540A}" presName="vertSpace2a" presStyleCnt="0"/>
      <dgm:spPr/>
    </dgm:pt>
    <dgm:pt modelId="{5307F139-199C-4B4D-92F1-4A64B3696B87}" type="pres">
      <dgm:prSet presAssocID="{B8C9048C-C28A-4785-B2AD-3E855347540A}" presName="horz2" presStyleCnt="0"/>
      <dgm:spPr/>
    </dgm:pt>
    <dgm:pt modelId="{0E255169-4A9C-4BFA-9B8B-1513CCBB910F}" type="pres">
      <dgm:prSet presAssocID="{B8C9048C-C28A-4785-B2AD-3E855347540A}" presName="horzSpace2" presStyleCnt="0"/>
      <dgm:spPr/>
    </dgm:pt>
    <dgm:pt modelId="{05E80E1E-8FBE-4276-8F21-C37B75112E0C}" type="pres">
      <dgm:prSet presAssocID="{B8C9048C-C28A-4785-B2AD-3E855347540A}" presName="tx2" presStyleLbl="revTx" presStyleIdx="1" presStyleCnt="8"/>
      <dgm:spPr/>
    </dgm:pt>
    <dgm:pt modelId="{C7D0C0DC-0824-40C7-A226-221F37127531}" type="pres">
      <dgm:prSet presAssocID="{B8C9048C-C28A-4785-B2AD-3E855347540A}" presName="vert2" presStyleCnt="0"/>
      <dgm:spPr/>
    </dgm:pt>
    <dgm:pt modelId="{735F8725-462D-4CCF-BA05-726E3DDB4572}" type="pres">
      <dgm:prSet presAssocID="{B8C9048C-C28A-4785-B2AD-3E855347540A}" presName="thinLine2b" presStyleLbl="callout" presStyleIdx="0" presStyleCnt="4"/>
      <dgm:spPr/>
    </dgm:pt>
    <dgm:pt modelId="{36CEC005-9F14-4438-9131-9C286BD734CD}" type="pres">
      <dgm:prSet presAssocID="{B8C9048C-C28A-4785-B2AD-3E855347540A}" presName="vertSpace2b" presStyleCnt="0"/>
      <dgm:spPr/>
    </dgm:pt>
    <dgm:pt modelId="{119AAA3B-FB89-4D59-AAFC-CDDB6E06D6D7}" type="pres">
      <dgm:prSet presAssocID="{F635DD8B-8FB1-45E7-895F-7BB4770A702A}" presName="thickLine" presStyleLbl="alignNode1" presStyleIdx="1" presStyleCnt="4"/>
      <dgm:spPr/>
    </dgm:pt>
    <dgm:pt modelId="{653BB43C-B4BD-40D7-A6B3-5D74F103545F}" type="pres">
      <dgm:prSet presAssocID="{F635DD8B-8FB1-45E7-895F-7BB4770A702A}" presName="horz1" presStyleCnt="0"/>
      <dgm:spPr/>
    </dgm:pt>
    <dgm:pt modelId="{020AC715-DD43-49E9-86B8-C36DDCF3EFC4}" type="pres">
      <dgm:prSet presAssocID="{F635DD8B-8FB1-45E7-895F-7BB4770A702A}" presName="tx1" presStyleLbl="revTx" presStyleIdx="2" presStyleCnt="8"/>
      <dgm:spPr/>
    </dgm:pt>
    <dgm:pt modelId="{BD41DFF5-6DA0-4A26-96BD-34A28EB3E591}" type="pres">
      <dgm:prSet presAssocID="{F635DD8B-8FB1-45E7-895F-7BB4770A702A}" presName="vert1" presStyleCnt="0"/>
      <dgm:spPr/>
    </dgm:pt>
    <dgm:pt modelId="{0DA8DA35-17EC-477C-814B-8D07EBE123A5}" type="pres">
      <dgm:prSet presAssocID="{BD92D812-A823-4078-A249-159D0334B1C0}" presName="vertSpace2a" presStyleCnt="0"/>
      <dgm:spPr/>
    </dgm:pt>
    <dgm:pt modelId="{03D4137D-8CC0-4852-BD9B-341FA3D39815}" type="pres">
      <dgm:prSet presAssocID="{BD92D812-A823-4078-A249-159D0334B1C0}" presName="horz2" presStyleCnt="0"/>
      <dgm:spPr/>
    </dgm:pt>
    <dgm:pt modelId="{E2B5B71B-1483-455F-9BF0-BA744CD1F4A1}" type="pres">
      <dgm:prSet presAssocID="{BD92D812-A823-4078-A249-159D0334B1C0}" presName="horzSpace2" presStyleCnt="0"/>
      <dgm:spPr/>
    </dgm:pt>
    <dgm:pt modelId="{41E1D28C-2916-4D62-93A5-2B43EE2C039E}" type="pres">
      <dgm:prSet presAssocID="{BD92D812-A823-4078-A249-159D0334B1C0}" presName="tx2" presStyleLbl="revTx" presStyleIdx="3" presStyleCnt="8"/>
      <dgm:spPr/>
    </dgm:pt>
    <dgm:pt modelId="{ACFF770C-FDB3-4598-9D8A-8F85D669A27B}" type="pres">
      <dgm:prSet presAssocID="{BD92D812-A823-4078-A249-159D0334B1C0}" presName="vert2" presStyleCnt="0"/>
      <dgm:spPr/>
    </dgm:pt>
    <dgm:pt modelId="{F161429E-AD14-4AD8-813C-12B53F371AEE}" type="pres">
      <dgm:prSet presAssocID="{BD92D812-A823-4078-A249-159D0334B1C0}" presName="thinLine2b" presStyleLbl="callout" presStyleIdx="1" presStyleCnt="4"/>
      <dgm:spPr/>
    </dgm:pt>
    <dgm:pt modelId="{32BAE7C8-CBC7-476B-8930-DD5E2C85543D}" type="pres">
      <dgm:prSet presAssocID="{BD92D812-A823-4078-A249-159D0334B1C0}" presName="vertSpace2b" presStyleCnt="0"/>
      <dgm:spPr/>
    </dgm:pt>
    <dgm:pt modelId="{11E1FA23-D606-4ABA-AF6A-657DE3E5FABB}" type="pres">
      <dgm:prSet presAssocID="{6490939C-3802-4E8E-A989-F637FC5A3C94}" presName="thickLine" presStyleLbl="alignNode1" presStyleIdx="2" presStyleCnt="4"/>
      <dgm:spPr/>
    </dgm:pt>
    <dgm:pt modelId="{944AF241-7A3F-4087-9F2A-21C5E44CA6ED}" type="pres">
      <dgm:prSet presAssocID="{6490939C-3802-4E8E-A989-F637FC5A3C94}" presName="horz1" presStyleCnt="0"/>
      <dgm:spPr/>
    </dgm:pt>
    <dgm:pt modelId="{0FEFF772-9A92-4613-867A-A64FB809569D}" type="pres">
      <dgm:prSet presAssocID="{6490939C-3802-4E8E-A989-F637FC5A3C94}" presName="tx1" presStyleLbl="revTx" presStyleIdx="4" presStyleCnt="8"/>
      <dgm:spPr/>
    </dgm:pt>
    <dgm:pt modelId="{11FC4762-A599-4998-9F10-32CF98F5681B}" type="pres">
      <dgm:prSet presAssocID="{6490939C-3802-4E8E-A989-F637FC5A3C94}" presName="vert1" presStyleCnt="0"/>
      <dgm:spPr/>
    </dgm:pt>
    <dgm:pt modelId="{E34FB77D-9058-4E36-904F-75F90F61C82E}" type="pres">
      <dgm:prSet presAssocID="{E42D0A72-7F86-42AA-B525-1F1A3E543F26}" presName="vertSpace2a" presStyleCnt="0"/>
      <dgm:spPr/>
    </dgm:pt>
    <dgm:pt modelId="{AA5DE8D5-69D0-46BF-B883-C24164FF66AC}" type="pres">
      <dgm:prSet presAssocID="{E42D0A72-7F86-42AA-B525-1F1A3E543F26}" presName="horz2" presStyleCnt="0"/>
      <dgm:spPr/>
    </dgm:pt>
    <dgm:pt modelId="{31CAE4B8-62A2-4C22-9B23-F08CEE49EED7}" type="pres">
      <dgm:prSet presAssocID="{E42D0A72-7F86-42AA-B525-1F1A3E543F26}" presName="horzSpace2" presStyleCnt="0"/>
      <dgm:spPr/>
    </dgm:pt>
    <dgm:pt modelId="{010E43B7-1121-4CB6-9BE5-549A7BDF7CA2}" type="pres">
      <dgm:prSet presAssocID="{E42D0A72-7F86-42AA-B525-1F1A3E543F26}" presName="tx2" presStyleLbl="revTx" presStyleIdx="5" presStyleCnt="8"/>
      <dgm:spPr/>
    </dgm:pt>
    <dgm:pt modelId="{C376F8FF-EFD0-4C74-8227-C66FE8DAD006}" type="pres">
      <dgm:prSet presAssocID="{E42D0A72-7F86-42AA-B525-1F1A3E543F26}" presName="vert2" presStyleCnt="0"/>
      <dgm:spPr/>
    </dgm:pt>
    <dgm:pt modelId="{502DD095-F03C-4BD3-97DE-1D1DD6D108D1}" type="pres">
      <dgm:prSet presAssocID="{E42D0A72-7F86-42AA-B525-1F1A3E543F26}" presName="thinLine2b" presStyleLbl="callout" presStyleIdx="2" presStyleCnt="4"/>
      <dgm:spPr/>
    </dgm:pt>
    <dgm:pt modelId="{7FF2CC71-701C-42C0-A7C4-8415E8F990F3}" type="pres">
      <dgm:prSet presAssocID="{E42D0A72-7F86-42AA-B525-1F1A3E543F26}" presName="vertSpace2b" presStyleCnt="0"/>
      <dgm:spPr/>
    </dgm:pt>
    <dgm:pt modelId="{18275707-8E97-4413-B3CA-70E8AF232C6C}" type="pres">
      <dgm:prSet presAssocID="{8EA3B67F-E9B1-4589-8584-4E5CD095D3A9}" presName="thickLine" presStyleLbl="alignNode1" presStyleIdx="3" presStyleCnt="4"/>
      <dgm:spPr/>
    </dgm:pt>
    <dgm:pt modelId="{B4B66034-F35B-4B99-8FD8-8191CCC205AD}" type="pres">
      <dgm:prSet presAssocID="{8EA3B67F-E9B1-4589-8584-4E5CD095D3A9}" presName="horz1" presStyleCnt="0"/>
      <dgm:spPr/>
    </dgm:pt>
    <dgm:pt modelId="{9C2A3459-8F97-428D-B6FC-ABDE84546EAE}" type="pres">
      <dgm:prSet presAssocID="{8EA3B67F-E9B1-4589-8584-4E5CD095D3A9}" presName="tx1" presStyleLbl="revTx" presStyleIdx="6" presStyleCnt="8"/>
      <dgm:spPr/>
    </dgm:pt>
    <dgm:pt modelId="{D56BFF87-FC40-4710-BF67-35FD5904263C}" type="pres">
      <dgm:prSet presAssocID="{8EA3B67F-E9B1-4589-8584-4E5CD095D3A9}" presName="vert1" presStyleCnt="0"/>
      <dgm:spPr/>
    </dgm:pt>
    <dgm:pt modelId="{4EEA5234-45A7-419D-B1F8-B6C9F0D5B51D}" type="pres">
      <dgm:prSet presAssocID="{FC2E9F09-A0FC-4D7B-AF97-1D050A4C9D37}" presName="vertSpace2a" presStyleCnt="0"/>
      <dgm:spPr/>
    </dgm:pt>
    <dgm:pt modelId="{C6FFF274-B767-400A-9CC9-3B6247B7937E}" type="pres">
      <dgm:prSet presAssocID="{FC2E9F09-A0FC-4D7B-AF97-1D050A4C9D37}" presName="horz2" presStyleCnt="0"/>
      <dgm:spPr/>
    </dgm:pt>
    <dgm:pt modelId="{52FC17A8-5FC7-4D43-812F-4BA3B71646BA}" type="pres">
      <dgm:prSet presAssocID="{FC2E9F09-A0FC-4D7B-AF97-1D050A4C9D37}" presName="horzSpace2" presStyleCnt="0"/>
      <dgm:spPr/>
    </dgm:pt>
    <dgm:pt modelId="{D68D0FBB-B3FF-4E14-829E-360577B42F55}" type="pres">
      <dgm:prSet presAssocID="{FC2E9F09-A0FC-4D7B-AF97-1D050A4C9D37}" presName="tx2" presStyleLbl="revTx" presStyleIdx="7" presStyleCnt="8"/>
      <dgm:spPr/>
    </dgm:pt>
    <dgm:pt modelId="{EA60ABBF-EF17-4B52-AC62-0A9188A21761}" type="pres">
      <dgm:prSet presAssocID="{FC2E9F09-A0FC-4D7B-AF97-1D050A4C9D37}" presName="vert2" presStyleCnt="0"/>
      <dgm:spPr/>
    </dgm:pt>
    <dgm:pt modelId="{50F9815F-B208-4330-8AE2-28AD92F16E9E}" type="pres">
      <dgm:prSet presAssocID="{FC2E9F09-A0FC-4D7B-AF97-1D050A4C9D37}" presName="thinLine2b" presStyleLbl="callout" presStyleIdx="3" presStyleCnt="4"/>
      <dgm:spPr/>
    </dgm:pt>
    <dgm:pt modelId="{96CC6803-4A08-4EA9-963A-9C2518AFF3AF}" type="pres">
      <dgm:prSet presAssocID="{FC2E9F09-A0FC-4D7B-AF97-1D050A4C9D37}" presName="vertSpace2b" presStyleCnt="0"/>
      <dgm:spPr/>
    </dgm:pt>
  </dgm:ptLst>
  <dgm:cxnLst>
    <dgm:cxn modelId="{D9E02E0F-2E14-413D-A342-E76C58B9DB60}" type="presOf" srcId="{6490939C-3802-4E8E-A989-F637FC5A3C94}" destId="{0FEFF772-9A92-4613-867A-A64FB809569D}" srcOrd="0" destOrd="0" presId="urn:microsoft.com/office/officeart/2008/layout/LinedList"/>
    <dgm:cxn modelId="{C42D0A34-E6F5-4BC3-916F-BA23B8B28AC5}" srcId="{6490939C-3802-4E8E-A989-F637FC5A3C94}" destId="{E42D0A72-7F86-42AA-B525-1F1A3E543F26}" srcOrd="0" destOrd="0" parTransId="{6375AEE6-3644-44C2-B400-3682B03049CD}" sibTransId="{9695B6FC-83A5-4186-BAEB-33EA8F808DE1}"/>
    <dgm:cxn modelId="{C60BD860-4F73-4B25-9BB1-6B0FE1A31299}" type="presOf" srcId="{BD92D812-A823-4078-A249-159D0334B1C0}" destId="{41E1D28C-2916-4D62-93A5-2B43EE2C039E}" srcOrd="0" destOrd="0" presId="urn:microsoft.com/office/officeart/2008/layout/LinedList"/>
    <dgm:cxn modelId="{5BFF4846-C501-40D0-B56D-42A552EAA3DF}" srcId="{8EA3B67F-E9B1-4589-8584-4E5CD095D3A9}" destId="{FC2E9F09-A0FC-4D7B-AF97-1D050A4C9D37}" srcOrd="0" destOrd="0" parTransId="{68DEEF77-82A7-42A3-9504-BF364177E819}" sibTransId="{9D5D7CC8-4E96-4D63-916B-10C0C6B007F8}"/>
    <dgm:cxn modelId="{ABADB673-1F25-4547-9509-F167234295AD}" type="presOf" srcId="{F635DD8B-8FB1-45E7-895F-7BB4770A702A}" destId="{020AC715-DD43-49E9-86B8-C36DDCF3EFC4}" srcOrd="0" destOrd="0" presId="urn:microsoft.com/office/officeart/2008/layout/LinedList"/>
    <dgm:cxn modelId="{B50A3F55-2DE2-4578-AA42-77A18312EBEE}" type="presOf" srcId="{8EA3B67F-E9B1-4589-8584-4E5CD095D3A9}" destId="{9C2A3459-8F97-428D-B6FC-ABDE84546EAE}" srcOrd="0" destOrd="0" presId="urn:microsoft.com/office/officeart/2008/layout/LinedList"/>
    <dgm:cxn modelId="{DA2D2956-8AFE-4C6C-A068-8A74ED3BCFAD}" srcId="{5FB3B128-D179-476D-9CEF-3DDC3BE65717}" destId="{6490939C-3802-4E8E-A989-F637FC5A3C94}" srcOrd="2" destOrd="0" parTransId="{89E3BA8E-8626-4CE7-A95D-ADAACEB759CE}" sibTransId="{44FFB792-41E3-4E62-BDE9-63B06D0201B2}"/>
    <dgm:cxn modelId="{DE1D418C-9217-4678-B805-29B2FE081D93}" type="presOf" srcId="{E42D0A72-7F86-42AA-B525-1F1A3E543F26}" destId="{010E43B7-1121-4CB6-9BE5-549A7BDF7CA2}" srcOrd="0" destOrd="0" presId="urn:microsoft.com/office/officeart/2008/layout/LinedList"/>
    <dgm:cxn modelId="{1071F58D-F19A-4E31-AD08-F90C622A63FD}" type="presOf" srcId="{5FB3B128-D179-476D-9CEF-3DDC3BE65717}" destId="{0B402D3F-CCD1-4EC8-9989-077D6002FBC4}" srcOrd="0" destOrd="0" presId="urn:microsoft.com/office/officeart/2008/layout/LinedList"/>
    <dgm:cxn modelId="{D3AF0E92-6612-4CF7-B2D2-65913A240CB5}" srcId="{5FB3B128-D179-476D-9CEF-3DDC3BE65717}" destId="{F635DD8B-8FB1-45E7-895F-7BB4770A702A}" srcOrd="1" destOrd="0" parTransId="{B296913D-E9B1-49D0-91A9-DBC9B1696CF7}" sibTransId="{1442BAD3-C461-4BA0-AF26-8B77E8A06D20}"/>
    <dgm:cxn modelId="{8DD77C9C-C137-4183-80D4-72DD498EA916}" srcId="{5FB3B128-D179-476D-9CEF-3DDC3BE65717}" destId="{690F530E-52B5-4105-8C1D-07CE47D01D67}" srcOrd="0" destOrd="0" parTransId="{14A836CD-FF3D-4E8E-ADE2-5436FAB51E0F}" sibTransId="{E8249296-8B6B-4927-94FE-549125911980}"/>
    <dgm:cxn modelId="{50AC16AB-2D8E-4767-887D-12837EA89F01}" srcId="{F635DD8B-8FB1-45E7-895F-7BB4770A702A}" destId="{BD92D812-A823-4078-A249-159D0334B1C0}" srcOrd="0" destOrd="0" parTransId="{EF465BE9-2A18-4317-AB62-739EB4DB4F94}" sibTransId="{31B8A7F0-13EA-4494-BDCB-0091B9C0D35A}"/>
    <dgm:cxn modelId="{BA7A7ABA-D46F-4A14-9362-7111D366CBCC}" type="presOf" srcId="{690F530E-52B5-4105-8C1D-07CE47D01D67}" destId="{415EB41B-8BB0-48A5-B02B-DD508C5839F4}" srcOrd="0" destOrd="0" presId="urn:microsoft.com/office/officeart/2008/layout/LinedList"/>
    <dgm:cxn modelId="{668E00C4-F455-47F6-A95F-C7D6EA654DDB}" type="presOf" srcId="{FC2E9F09-A0FC-4D7B-AF97-1D050A4C9D37}" destId="{D68D0FBB-B3FF-4E14-829E-360577B42F55}" srcOrd="0" destOrd="0" presId="urn:microsoft.com/office/officeart/2008/layout/LinedList"/>
    <dgm:cxn modelId="{5F0F5EC7-2616-4AEB-87FD-3026970C5A49}" srcId="{5FB3B128-D179-476D-9CEF-3DDC3BE65717}" destId="{8EA3B67F-E9B1-4589-8584-4E5CD095D3A9}" srcOrd="3" destOrd="0" parTransId="{E27B8DA6-1B2F-41F6-B13E-D2119541D07C}" sibTransId="{BA8CDFB4-6297-44C8-8F84-57A63B960517}"/>
    <dgm:cxn modelId="{976BFCE8-032D-4DA2-A01F-FF16519D0353}" type="presOf" srcId="{B8C9048C-C28A-4785-B2AD-3E855347540A}" destId="{05E80E1E-8FBE-4276-8F21-C37B75112E0C}" srcOrd="0" destOrd="0" presId="urn:microsoft.com/office/officeart/2008/layout/LinedList"/>
    <dgm:cxn modelId="{2D4525F1-34C1-45B1-B5FE-9464D372E9A9}" srcId="{690F530E-52B5-4105-8C1D-07CE47D01D67}" destId="{B8C9048C-C28A-4785-B2AD-3E855347540A}" srcOrd="0" destOrd="0" parTransId="{7E1DC2E9-F51B-4A49-ADC5-64F53B5B7768}" sibTransId="{9CCE3144-E366-4BE9-9DEF-C8636F318B30}"/>
    <dgm:cxn modelId="{C1E7789E-9182-419C-A30B-4D35050F749B}" type="presParOf" srcId="{0B402D3F-CCD1-4EC8-9989-077D6002FBC4}" destId="{47C342F0-14F2-4519-8B09-FABFEB2AD931}" srcOrd="0" destOrd="0" presId="urn:microsoft.com/office/officeart/2008/layout/LinedList"/>
    <dgm:cxn modelId="{61A1423C-A91D-4BC7-A850-537EC4AA5E07}" type="presParOf" srcId="{0B402D3F-CCD1-4EC8-9989-077D6002FBC4}" destId="{70EB0A1D-65D7-4565-892A-E8A69BFDA648}" srcOrd="1" destOrd="0" presId="urn:microsoft.com/office/officeart/2008/layout/LinedList"/>
    <dgm:cxn modelId="{C63EC7F4-9B11-4C36-861B-937697DD23FA}" type="presParOf" srcId="{70EB0A1D-65D7-4565-892A-E8A69BFDA648}" destId="{415EB41B-8BB0-48A5-B02B-DD508C5839F4}" srcOrd="0" destOrd="0" presId="urn:microsoft.com/office/officeart/2008/layout/LinedList"/>
    <dgm:cxn modelId="{A92EDA7A-E616-46F5-8897-4BCA8E20A270}" type="presParOf" srcId="{70EB0A1D-65D7-4565-892A-E8A69BFDA648}" destId="{9377369F-1991-47E3-BFFF-C7C7FEFFCFB9}" srcOrd="1" destOrd="0" presId="urn:microsoft.com/office/officeart/2008/layout/LinedList"/>
    <dgm:cxn modelId="{D6CAFFED-8766-45A1-A359-DB70A962C095}" type="presParOf" srcId="{9377369F-1991-47E3-BFFF-C7C7FEFFCFB9}" destId="{A82F8C29-7588-48A9-AFA9-B030B4E783B5}" srcOrd="0" destOrd="0" presId="urn:microsoft.com/office/officeart/2008/layout/LinedList"/>
    <dgm:cxn modelId="{CAD4EB76-2A30-45F1-B313-0AB79E389830}" type="presParOf" srcId="{9377369F-1991-47E3-BFFF-C7C7FEFFCFB9}" destId="{5307F139-199C-4B4D-92F1-4A64B3696B87}" srcOrd="1" destOrd="0" presId="urn:microsoft.com/office/officeart/2008/layout/LinedList"/>
    <dgm:cxn modelId="{3AC47E86-7F19-47E8-A4DF-EE84B17E9557}" type="presParOf" srcId="{5307F139-199C-4B4D-92F1-4A64B3696B87}" destId="{0E255169-4A9C-4BFA-9B8B-1513CCBB910F}" srcOrd="0" destOrd="0" presId="urn:microsoft.com/office/officeart/2008/layout/LinedList"/>
    <dgm:cxn modelId="{922A7829-3F5D-49AC-BDCF-49A089CDD52F}" type="presParOf" srcId="{5307F139-199C-4B4D-92F1-4A64B3696B87}" destId="{05E80E1E-8FBE-4276-8F21-C37B75112E0C}" srcOrd="1" destOrd="0" presId="urn:microsoft.com/office/officeart/2008/layout/LinedList"/>
    <dgm:cxn modelId="{CE0E4B52-9E1F-44B6-A147-F88D140C0A07}" type="presParOf" srcId="{5307F139-199C-4B4D-92F1-4A64B3696B87}" destId="{C7D0C0DC-0824-40C7-A226-221F37127531}" srcOrd="2" destOrd="0" presId="urn:microsoft.com/office/officeart/2008/layout/LinedList"/>
    <dgm:cxn modelId="{7F8A964C-A07E-49FF-8E38-ADF3B69D59C4}" type="presParOf" srcId="{9377369F-1991-47E3-BFFF-C7C7FEFFCFB9}" destId="{735F8725-462D-4CCF-BA05-726E3DDB4572}" srcOrd="2" destOrd="0" presId="urn:microsoft.com/office/officeart/2008/layout/LinedList"/>
    <dgm:cxn modelId="{6277509B-6FA3-4177-9A92-1EFDC54009AE}" type="presParOf" srcId="{9377369F-1991-47E3-BFFF-C7C7FEFFCFB9}" destId="{36CEC005-9F14-4438-9131-9C286BD734CD}" srcOrd="3" destOrd="0" presId="urn:microsoft.com/office/officeart/2008/layout/LinedList"/>
    <dgm:cxn modelId="{1C2822C8-361E-465A-976C-2C7A0BE50C12}" type="presParOf" srcId="{0B402D3F-CCD1-4EC8-9989-077D6002FBC4}" destId="{119AAA3B-FB89-4D59-AAFC-CDDB6E06D6D7}" srcOrd="2" destOrd="0" presId="urn:microsoft.com/office/officeart/2008/layout/LinedList"/>
    <dgm:cxn modelId="{E8EFB387-BDC7-4F75-A77C-FA360B3B860A}" type="presParOf" srcId="{0B402D3F-CCD1-4EC8-9989-077D6002FBC4}" destId="{653BB43C-B4BD-40D7-A6B3-5D74F103545F}" srcOrd="3" destOrd="0" presId="urn:microsoft.com/office/officeart/2008/layout/LinedList"/>
    <dgm:cxn modelId="{320D7D9F-A242-4CE2-AD69-8019373C69A6}" type="presParOf" srcId="{653BB43C-B4BD-40D7-A6B3-5D74F103545F}" destId="{020AC715-DD43-49E9-86B8-C36DDCF3EFC4}" srcOrd="0" destOrd="0" presId="urn:microsoft.com/office/officeart/2008/layout/LinedList"/>
    <dgm:cxn modelId="{7BB4EF65-127A-4357-BEBC-4D2E6A659335}" type="presParOf" srcId="{653BB43C-B4BD-40D7-A6B3-5D74F103545F}" destId="{BD41DFF5-6DA0-4A26-96BD-34A28EB3E591}" srcOrd="1" destOrd="0" presId="urn:microsoft.com/office/officeart/2008/layout/LinedList"/>
    <dgm:cxn modelId="{A24385F9-5BF2-4576-AB18-A31C69B22720}" type="presParOf" srcId="{BD41DFF5-6DA0-4A26-96BD-34A28EB3E591}" destId="{0DA8DA35-17EC-477C-814B-8D07EBE123A5}" srcOrd="0" destOrd="0" presId="urn:microsoft.com/office/officeart/2008/layout/LinedList"/>
    <dgm:cxn modelId="{56619F07-7F71-4286-BAFD-ED9118A2B001}" type="presParOf" srcId="{BD41DFF5-6DA0-4A26-96BD-34A28EB3E591}" destId="{03D4137D-8CC0-4852-BD9B-341FA3D39815}" srcOrd="1" destOrd="0" presId="urn:microsoft.com/office/officeart/2008/layout/LinedList"/>
    <dgm:cxn modelId="{A7BBE0DE-24A2-446F-AD37-75877D7F002D}" type="presParOf" srcId="{03D4137D-8CC0-4852-BD9B-341FA3D39815}" destId="{E2B5B71B-1483-455F-9BF0-BA744CD1F4A1}" srcOrd="0" destOrd="0" presId="urn:microsoft.com/office/officeart/2008/layout/LinedList"/>
    <dgm:cxn modelId="{39254F10-3FD6-47DC-829C-AB8819ECEE5C}" type="presParOf" srcId="{03D4137D-8CC0-4852-BD9B-341FA3D39815}" destId="{41E1D28C-2916-4D62-93A5-2B43EE2C039E}" srcOrd="1" destOrd="0" presId="urn:microsoft.com/office/officeart/2008/layout/LinedList"/>
    <dgm:cxn modelId="{9F7190B7-42D3-4E3A-90BE-A480497BDC5D}" type="presParOf" srcId="{03D4137D-8CC0-4852-BD9B-341FA3D39815}" destId="{ACFF770C-FDB3-4598-9D8A-8F85D669A27B}" srcOrd="2" destOrd="0" presId="urn:microsoft.com/office/officeart/2008/layout/LinedList"/>
    <dgm:cxn modelId="{3A3806AE-9325-4B62-B03A-946C34810C41}" type="presParOf" srcId="{BD41DFF5-6DA0-4A26-96BD-34A28EB3E591}" destId="{F161429E-AD14-4AD8-813C-12B53F371AEE}" srcOrd="2" destOrd="0" presId="urn:microsoft.com/office/officeart/2008/layout/LinedList"/>
    <dgm:cxn modelId="{CCD7A59A-3BAF-491D-9AAF-193A9EB27C11}" type="presParOf" srcId="{BD41DFF5-6DA0-4A26-96BD-34A28EB3E591}" destId="{32BAE7C8-CBC7-476B-8930-DD5E2C85543D}" srcOrd="3" destOrd="0" presId="urn:microsoft.com/office/officeart/2008/layout/LinedList"/>
    <dgm:cxn modelId="{EC90A563-ECB1-4A4D-A6CD-3343041CAD09}" type="presParOf" srcId="{0B402D3F-CCD1-4EC8-9989-077D6002FBC4}" destId="{11E1FA23-D606-4ABA-AF6A-657DE3E5FABB}" srcOrd="4" destOrd="0" presId="urn:microsoft.com/office/officeart/2008/layout/LinedList"/>
    <dgm:cxn modelId="{8718D915-D94B-4C1F-AC86-D390300EFC48}" type="presParOf" srcId="{0B402D3F-CCD1-4EC8-9989-077D6002FBC4}" destId="{944AF241-7A3F-4087-9F2A-21C5E44CA6ED}" srcOrd="5" destOrd="0" presId="urn:microsoft.com/office/officeart/2008/layout/LinedList"/>
    <dgm:cxn modelId="{F853B23A-A58E-4C26-9B72-746CB18B0F16}" type="presParOf" srcId="{944AF241-7A3F-4087-9F2A-21C5E44CA6ED}" destId="{0FEFF772-9A92-4613-867A-A64FB809569D}" srcOrd="0" destOrd="0" presId="urn:microsoft.com/office/officeart/2008/layout/LinedList"/>
    <dgm:cxn modelId="{C840C6AB-4D60-4C18-A66C-9690A87F92C7}" type="presParOf" srcId="{944AF241-7A3F-4087-9F2A-21C5E44CA6ED}" destId="{11FC4762-A599-4998-9F10-32CF98F5681B}" srcOrd="1" destOrd="0" presId="urn:microsoft.com/office/officeart/2008/layout/LinedList"/>
    <dgm:cxn modelId="{85AA5F38-A130-4DE8-8B47-137557A3DD05}" type="presParOf" srcId="{11FC4762-A599-4998-9F10-32CF98F5681B}" destId="{E34FB77D-9058-4E36-904F-75F90F61C82E}" srcOrd="0" destOrd="0" presId="urn:microsoft.com/office/officeart/2008/layout/LinedList"/>
    <dgm:cxn modelId="{42467421-A52A-419B-AABE-7EDF38E26609}" type="presParOf" srcId="{11FC4762-A599-4998-9F10-32CF98F5681B}" destId="{AA5DE8D5-69D0-46BF-B883-C24164FF66AC}" srcOrd="1" destOrd="0" presId="urn:microsoft.com/office/officeart/2008/layout/LinedList"/>
    <dgm:cxn modelId="{BC100F70-2DE9-48AE-A604-EC084D34567C}" type="presParOf" srcId="{AA5DE8D5-69D0-46BF-B883-C24164FF66AC}" destId="{31CAE4B8-62A2-4C22-9B23-F08CEE49EED7}" srcOrd="0" destOrd="0" presId="urn:microsoft.com/office/officeart/2008/layout/LinedList"/>
    <dgm:cxn modelId="{88B961C8-0D3E-4D88-9189-BD7FB6F1D233}" type="presParOf" srcId="{AA5DE8D5-69D0-46BF-B883-C24164FF66AC}" destId="{010E43B7-1121-4CB6-9BE5-549A7BDF7CA2}" srcOrd="1" destOrd="0" presId="urn:microsoft.com/office/officeart/2008/layout/LinedList"/>
    <dgm:cxn modelId="{97F8F01A-A3B8-4AD3-8320-DE306DB760E8}" type="presParOf" srcId="{AA5DE8D5-69D0-46BF-B883-C24164FF66AC}" destId="{C376F8FF-EFD0-4C74-8227-C66FE8DAD006}" srcOrd="2" destOrd="0" presId="urn:microsoft.com/office/officeart/2008/layout/LinedList"/>
    <dgm:cxn modelId="{AF4DD5BE-E7D5-4F92-883A-5D48DA5ADC00}" type="presParOf" srcId="{11FC4762-A599-4998-9F10-32CF98F5681B}" destId="{502DD095-F03C-4BD3-97DE-1D1DD6D108D1}" srcOrd="2" destOrd="0" presId="urn:microsoft.com/office/officeart/2008/layout/LinedList"/>
    <dgm:cxn modelId="{3D8A838F-1703-4A32-BD6E-B4B64F51AFE6}" type="presParOf" srcId="{11FC4762-A599-4998-9F10-32CF98F5681B}" destId="{7FF2CC71-701C-42C0-A7C4-8415E8F990F3}" srcOrd="3" destOrd="0" presId="urn:microsoft.com/office/officeart/2008/layout/LinedList"/>
    <dgm:cxn modelId="{DE738A31-A80F-4DD3-B274-CF24C8FCE4DB}" type="presParOf" srcId="{0B402D3F-CCD1-4EC8-9989-077D6002FBC4}" destId="{18275707-8E97-4413-B3CA-70E8AF232C6C}" srcOrd="6" destOrd="0" presId="urn:microsoft.com/office/officeart/2008/layout/LinedList"/>
    <dgm:cxn modelId="{6A1243F4-E04F-4D85-BC7E-BFB5F67836B0}" type="presParOf" srcId="{0B402D3F-CCD1-4EC8-9989-077D6002FBC4}" destId="{B4B66034-F35B-4B99-8FD8-8191CCC205AD}" srcOrd="7" destOrd="0" presId="urn:microsoft.com/office/officeart/2008/layout/LinedList"/>
    <dgm:cxn modelId="{058CC487-4E27-429C-A796-6D2DE9F96D22}" type="presParOf" srcId="{B4B66034-F35B-4B99-8FD8-8191CCC205AD}" destId="{9C2A3459-8F97-428D-B6FC-ABDE84546EAE}" srcOrd="0" destOrd="0" presId="urn:microsoft.com/office/officeart/2008/layout/LinedList"/>
    <dgm:cxn modelId="{618D28E2-FB1B-4B51-80A4-660A8A455FE5}" type="presParOf" srcId="{B4B66034-F35B-4B99-8FD8-8191CCC205AD}" destId="{D56BFF87-FC40-4710-BF67-35FD5904263C}" srcOrd="1" destOrd="0" presId="urn:microsoft.com/office/officeart/2008/layout/LinedList"/>
    <dgm:cxn modelId="{AEA691EB-87C8-40C8-9E98-D138154D1FAA}" type="presParOf" srcId="{D56BFF87-FC40-4710-BF67-35FD5904263C}" destId="{4EEA5234-45A7-419D-B1F8-B6C9F0D5B51D}" srcOrd="0" destOrd="0" presId="urn:microsoft.com/office/officeart/2008/layout/LinedList"/>
    <dgm:cxn modelId="{004AFF5B-F799-4DC0-A1A9-CC4D9BC85BAE}" type="presParOf" srcId="{D56BFF87-FC40-4710-BF67-35FD5904263C}" destId="{C6FFF274-B767-400A-9CC9-3B6247B7937E}" srcOrd="1" destOrd="0" presId="urn:microsoft.com/office/officeart/2008/layout/LinedList"/>
    <dgm:cxn modelId="{74C9AB59-28AB-4C3C-9FF5-E6659BAF08D6}" type="presParOf" srcId="{C6FFF274-B767-400A-9CC9-3B6247B7937E}" destId="{52FC17A8-5FC7-4D43-812F-4BA3B71646BA}" srcOrd="0" destOrd="0" presId="urn:microsoft.com/office/officeart/2008/layout/LinedList"/>
    <dgm:cxn modelId="{B60DE692-B10D-4E78-9B71-6BF36A4DB6C1}" type="presParOf" srcId="{C6FFF274-B767-400A-9CC9-3B6247B7937E}" destId="{D68D0FBB-B3FF-4E14-829E-360577B42F55}" srcOrd="1" destOrd="0" presId="urn:microsoft.com/office/officeart/2008/layout/LinedList"/>
    <dgm:cxn modelId="{837BD44E-1CEA-4037-877E-C62D7A5F5F81}" type="presParOf" srcId="{C6FFF274-B767-400A-9CC9-3B6247B7937E}" destId="{EA60ABBF-EF17-4B52-AC62-0A9188A21761}" srcOrd="2" destOrd="0" presId="urn:microsoft.com/office/officeart/2008/layout/LinedList"/>
    <dgm:cxn modelId="{5EA1297C-C8AF-45D8-853F-299C31C6A7F4}" type="presParOf" srcId="{D56BFF87-FC40-4710-BF67-35FD5904263C}" destId="{50F9815F-B208-4330-8AE2-28AD92F16E9E}" srcOrd="2" destOrd="0" presId="urn:microsoft.com/office/officeart/2008/layout/LinedList"/>
    <dgm:cxn modelId="{3184ABED-9C95-4EDD-85E0-D5A946E9BDC9}" type="presParOf" srcId="{D56BFF87-FC40-4710-BF67-35FD5904263C}" destId="{96CC6803-4A08-4EA9-963A-9C2518AFF3AF}"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51B2A39-5BC9-4133-B7AC-C835E3636C3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6E5BC86B-AE8B-412C-BEEF-A25FBD10FAE1}">
      <dgm:prSet phldrT="[Testo]" custT="1"/>
      <dgm:spPr>
        <a:solidFill>
          <a:srgbClr val="92D050"/>
        </a:solidFill>
      </dgm:spPr>
      <dgm:t>
        <a:bodyPr/>
        <a:lstStyle/>
        <a:p>
          <a:r>
            <a:rPr lang="it-IT" sz="4000" dirty="0"/>
            <a:t>€ 650</a:t>
          </a:r>
        </a:p>
      </dgm:t>
    </dgm:pt>
    <dgm:pt modelId="{E4678944-8030-4945-8471-15DCB3AB4A48}" type="parTrans" cxnId="{DBC353C1-15A5-4D89-8D23-29304411B1EE}">
      <dgm:prSet/>
      <dgm:spPr/>
      <dgm:t>
        <a:bodyPr/>
        <a:lstStyle/>
        <a:p>
          <a:endParaRPr lang="it-IT" sz="2800"/>
        </a:p>
      </dgm:t>
    </dgm:pt>
    <dgm:pt modelId="{00024CDB-4322-4B68-9F61-F4B5DCEEB50C}" type="sibTrans" cxnId="{DBC353C1-15A5-4D89-8D23-29304411B1EE}">
      <dgm:prSet/>
      <dgm:spPr/>
      <dgm:t>
        <a:bodyPr/>
        <a:lstStyle/>
        <a:p>
          <a:endParaRPr lang="it-IT" sz="2800"/>
        </a:p>
      </dgm:t>
    </dgm:pt>
    <dgm:pt modelId="{0A4982D5-1986-4848-985D-40F09E6CDB3E}">
      <dgm:prSet phldrT="[Testo]" custT="1"/>
      <dgm:spPr>
        <a:solidFill>
          <a:schemeClr val="accent1">
            <a:lumMod val="20000"/>
            <a:lumOff val="80000"/>
            <a:alpha val="90000"/>
          </a:schemeClr>
        </a:solidFill>
      </dgm:spPr>
      <dgm:t>
        <a:bodyPr/>
        <a:lstStyle/>
        <a:p>
          <a:r>
            <a:rPr lang="it-IT" sz="1800" dirty="0"/>
            <a:t>REGOLA GENERALE (ricorso principale, incidentale, per motivi aggiunti, ricorso straordinario al </a:t>
          </a:r>
          <a:r>
            <a:rPr lang="it-IT" sz="1800" dirty="0" err="1"/>
            <a:t>PdR</a:t>
          </a:r>
          <a:r>
            <a:rPr lang="it-IT" sz="1800" dirty="0"/>
            <a:t>)</a:t>
          </a:r>
        </a:p>
      </dgm:t>
    </dgm:pt>
    <dgm:pt modelId="{A6A677F0-1CC1-4149-AB14-4831B8AAFD46}" type="parTrans" cxnId="{2E094ADD-3F53-4ED0-9982-DFFD24675699}">
      <dgm:prSet/>
      <dgm:spPr/>
      <dgm:t>
        <a:bodyPr/>
        <a:lstStyle/>
        <a:p>
          <a:endParaRPr lang="it-IT" sz="2800"/>
        </a:p>
      </dgm:t>
    </dgm:pt>
    <dgm:pt modelId="{E20B414B-119B-4493-BAC9-057DB9F6AD6C}" type="sibTrans" cxnId="{2E094ADD-3F53-4ED0-9982-DFFD24675699}">
      <dgm:prSet/>
      <dgm:spPr/>
      <dgm:t>
        <a:bodyPr/>
        <a:lstStyle/>
        <a:p>
          <a:endParaRPr lang="it-IT" sz="2800"/>
        </a:p>
      </dgm:t>
    </dgm:pt>
    <dgm:pt modelId="{14D38E47-A970-403B-A7F3-0D5029699245}">
      <dgm:prSet phldrT="[Testo]" custT="1"/>
      <dgm:spPr/>
      <dgm:t>
        <a:bodyPr/>
        <a:lstStyle/>
        <a:p>
          <a:r>
            <a:rPr lang="it-IT" sz="4000" dirty="0"/>
            <a:t>€ 300</a:t>
          </a:r>
        </a:p>
      </dgm:t>
    </dgm:pt>
    <dgm:pt modelId="{5A09FF97-8B15-4E26-9815-83231BF7AEBA}" type="parTrans" cxnId="{3D1323BB-FFDC-40AF-A570-CCDC13CA5063}">
      <dgm:prSet/>
      <dgm:spPr/>
      <dgm:t>
        <a:bodyPr/>
        <a:lstStyle/>
        <a:p>
          <a:endParaRPr lang="it-IT" sz="2800"/>
        </a:p>
      </dgm:t>
    </dgm:pt>
    <dgm:pt modelId="{3A1A9F6B-ED97-4ADB-8BCE-063DCED28689}" type="sibTrans" cxnId="{3D1323BB-FFDC-40AF-A570-CCDC13CA5063}">
      <dgm:prSet/>
      <dgm:spPr/>
      <dgm:t>
        <a:bodyPr/>
        <a:lstStyle/>
        <a:p>
          <a:endParaRPr lang="it-IT" sz="2800"/>
        </a:p>
      </dgm:t>
    </dgm:pt>
    <dgm:pt modelId="{F8D85A63-C43F-494F-B50A-3471251EED61}">
      <dgm:prSet phldrT="[Testo]" custT="1"/>
      <dgm:spPr/>
      <dgm:t>
        <a:bodyPr/>
        <a:lstStyle/>
        <a:p>
          <a:r>
            <a:rPr lang="it-IT" sz="1400" dirty="0"/>
            <a:t>Ricorsi in materia di accesso agli atti, azione avverso il silenzio-inadempimento, diritto di cittadinanza, di residenza, di soggiorno e di ingresso nel territorio dello Stato, esecuzione nella sentenza, ottemperanza del giudicato</a:t>
          </a:r>
        </a:p>
      </dgm:t>
    </dgm:pt>
    <dgm:pt modelId="{B596C4D0-78BE-471C-BB10-9339A310A6CD}" type="parTrans" cxnId="{8E88A617-FC58-4CAC-84A7-C2372D9C9269}">
      <dgm:prSet/>
      <dgm:spPr/>
      <dgm:t>
        <a:bodyPr/>
        <a:lstStyle/>
        <a:p>
          <a:endParaRPr lang="it-IT" sz="2800"/>
        </a:p>
      </dgm:t>
    </dgm:pt>
    <dgm:pt modelId="{F8D1E025-26E4-4D3A-92AA-CCD6B6C3FC65}" type="sibTrans" cxnId="{8E88A617-FC58-4CAC-84A7-C2372D9C9269}">
      <dgm:prSet/>
      <dgm:spPr/>
      <dgm:t>
        <a:bodyPr/>
        <a:lstStyle/>
        <a:p>
          <a:endParaRPr lang="it-IT" sz="2800"/>
        </a:p>
      </dgm:t>
    </dgm:pt>
    <dgm:pt modelId="{C84C051E-7BDD-4A0B-9D39-76830658772A}">
      <dgm:prSet phldrT="[Testo]" custT="1"/>
      <dgm:spPr/>
      <dgm:t>
        <a:bodyPr/>
        <a:lstStyle/>
        <a:p>
          <a:r>
            <a:rPr lang="it-IT" sz="4000" dirty="0"/>
            <a:t>ESENTE</a:t>
          </a:r>
          <a:endParaRPr lang="it-IT" sz="4800" dirty="0"/>
        </a:p>
      </dgm:t>
    </dgm:pt>
    <dgm:pt modelId="{EE3B3DB4-D3CB-4919-984E-45442CA0FC24}" type="parTrans" cxnId="{72C4E993-6DE7-4BA5-B941-FA7B398429BA}">
      <dgm:prSet/>
      <dgm:spPr/>
      <dgm:t>
        <a:bodyPr/>
        <a:lstStyle/>
        <a:p>
          <a:endParaRPr lang="it-IT" sz="2800"/>
        </a:p>
      </dgm:t>
    </dgm:pt>
    <dgm:pt modelId="{5488C005-D06D-40BF-872C-BB9B1616DAC7}" type="sibTrans" cxnId="{72C4E993-6DE7-4BA5-B941-FA7B398429BA}">
      <dgm:prSet/>
      <dgm:spPr/>
      <dgm:t>
        <a:bodyPr/>
        <a:lstStyle/>
        <a:p>
          <a:endParaRPr lang="it-IT" sz="2800"/>
        </a:p>
      </dgm:t>
    </dgm:pt>
    <dgm:pt modelId="{F5F6AEE2-92F4-4F47-8F3F-EBA87869EEBD}">
      <dgm:prSet phldrT="[Testo]" custT="1"/>
      <dgm:spPr/>
      <dgm:t>
        <a:bodyPr/>
        <a:lstStyle/>
        <a:p>
          <a:r>
            <a:rPr lang="it-IT" sz="1800" dirty="0"/>
            <a:t>Ricorsi in materia di accesso agli atti ambientale</a:t>
          </a:r>
        </a:p>
      </dgm:t>
    </dgm:pt>
    <dgm:pt modelId="{1CB28FFC-6F2D-49E4-AEC5-3858945ABBAC}" type="parTrans" cxnId="{0BD74E00-F3D4-4559-A82F-D8FB13A0113C}">
      <dgm:prSet/>
      <dgm:spPr/>
      <dgm:t>
        <a:bodyPr/>
        <a:lstStyle/>
        <a:p>
          <a:endParaRPr lang="it-IT" sz="2800"/>
        </a:p>
      </dgm:t>
    </dgm:pt>
    <dgm:pt modelId="{949F4A62-50EA-4520-942F-53A9971B88E7}" type="sibTrans" cxnId="{0BD74E00-F3D4-4559-A82F-D8FB13A0113C}">
      <dgm:prSet/>
      <dgm:spPr/>
      <dgm:t>
        <a:bodyPr/>
        <a:lstStyle/>
        <a:p>
          <a:endParaRPr lang="it-IT" sz="2800"/>
        </a:p>
      </dgm:t>
    </dgm:pt>
    <dgm:pt modelId="{517AC326-7366-4AE1-A5A9-7117DCF907E5}">
      <dgm:prSet phldrT="[Testo]" custT="1"/>
      <dgm:spPr/>
      <dgm:t>
        <a:bodyPr/>
        <a:lstStyle/>
        <a:p>
          <a:r>
            <a:rPr lang="it-IT" sz="4000" dirty="0"/>
            <a:t>€ 325</a:t>
          </a:r>
        </a:p>
      </dgm:t>
    </dgm:pt>
    <dgm:pt modelId="{BFE22B82-DED4-4971-8975-9B6ED22ED900}" type="parTrans" cxnId="{55481F12-747E-4722-8181-3ECB9D4AEA62}">
      <dgm:prSet/>
      <dgm:spPr/>
      <dgm:t>
        <a:bodyPr/>
        <a:lstStyle/>
        <a:p>
          <a:endParaRPr lang="it-IT" sz="2800"/>
        </a:p>
      </dgm:t>
    </dgm:pt>
    <dgm:pt modelId="{0425FD79-8938-4155-9F92-9F24212769DD}" type="sibTrans" cxnId="{55481F12-747E-4722-8181-3ECB9D4AEA62}">
      <dgm:prSet/>
      <dgm:spPr/>
      <dgm:t>
        <a:bodyPr/>
        <a:lstStyle/>
        <a:p>
          <a:endParaRPr lang="it-IT" sz="2800"/>
        </a:p>
      </dgm:t>
    </dgm:pt>
    <dgm:pt modelId="{BD029264-4648-4DCD-B77B-A561BE714F8F}">
      <dgm:prSet phldrT="[Testo]" custT="1"/>
      <dgm:spPr/>
      <dgm:t>
        <a:bodyPr/>
        <a:lstStyle/>
        <a:p>
          <a:r>
            <a:rPr lang="it-IT" sz="1600" dirty="0"/>
            <a:t>Ricorsi in materia di pubblico impiego (salvo esenzione </a:t>
          </a:r>
          <a:r>
            <a:rPr lang="it-IT" sz="1600" i="1" dirty="0"/>
            <a:t>ex</a:t>
          </a:r>
          <a:r>
            <a:rPr lang="it-IT" sz="1600" dirty="0"/>
            <a:t> art. 9, co. 1-</a:t>
          </a:r>
          <a:r>
            <a:rPr lang="it-IT" sz="1600" i="1" dirty="0"/>
            <a:t>bis</a:t>
          </a:r>
          <a:r>
            <a:rPr lang="it-IT" sz="1600" dirty="0"/>
            <a:t> d.P.R. 115/2002)</a:t>
          </a:r>
        </a:p>
      </dgm:t>
    </dgm:pt>
    <dgm:pt modelId="{12CAF766-E13D-4302-AFCA-7FE12ABC667B}" type="parTrans" cxnId="{03D8A1F2-E190-471B-9231-B9C24A1B01C9}">
      <dgm:prSet/>
      <dgm:spPr/>
      <dgm:t>
        <a:bodyPr/>
        <a:lstStyle/>
        <a:p>
          <a:endParaRPr lang="it-IT" sz="2800"/>
        </a:p>
      </dgm:t>
    </dgm:pt>
    <dgm:pt modelId="{B3A79226-B351-4886-8817-22B1E092296D}" type="sibTrans" cxnId="{03D8A1F2-E190-471B-9231-B9C24A1B01C9}">
      <dgm:prSet/>
      <dgm:spPr/>
      <dgm:t>
        <a:bodyPr/>
        <a:lstStyle/>
        <a:p>
          <a:endParaRPr lang="it-IT" sz="2800"/>
        </a:p>
      </dgm:t>
    </dgm:pt>
    <dgm:pt modelId="{F122C237-7AE2-4E47-AD22-4A1052C883D2}">
      <dgm:prSet phldrT="[Testo]" custT="1"/>
      <dgm:spPr/>
      <dgm:t>
        <a:bodyPr/>
        <a:lstStyle/>
        <a:p>
          <a:r>
            <a:rPr lang="it-IT" sz="4000" dirty="0"/>
            <a:t>€ 1.800</a:t>
          </a:r>
        </a:p>
      </dgm:t>
    </dgm:pt>
    <dgm:pt modelId="{5C98606C-35BA-434A-A781-F091C5023D1C}" type="parTrans" cxnId="{C4AAA84D-3574-4DCE-A656-DA247C17D79F}">
      <dgm:prSet/>
      <dgm:spPr/>
      <dgm:t>
        <a:bodyPr/>
        <a:lstStyle/>
        <a:p>
          <a:endParaRPr lang="it-IT" sz="2800"/>
        </a:p>
      </dgm:t>
    </dgm:pt>
    <dgm:pt modelId="{FE7F5677-4AFB-4F25-A536-7613A8EE553B}" type="sibTrans" cxnId="{C4AAA84D-3574-4DCE-A656-DA247C17D79F}">
      <dgm:prSet/>
      <dgm:spPr/>
      <dgm:t>
        <a:bodyPr/>
        <a:lstStyle/>
        <a:p>
          <a:endParaRPr lang="it-IT" sz="2800"/>
        </a:p>
      </dgm:t>
    </dgm:pt>
    <dgm:pt modelId="{5C00AFCC-44D9-47A3-ADF0-F66E734E5BC8}">
      <dgm:prSet phldrT="[Testo]" custT="1"/>
      <dgm:spPr/>
      <dgm:t>
        <a:bodyPr/>
        <a:lstStyle/>
        <a:p>
          <a:r>
            <a:rPr lang="it-IT" sz="1800" dirty="0"/>
            <a:t>Rito abbreviato </a:t>
          </a:r>
          <a:r>
            <a:rPr lang="it-IT" sz="1800" i="1" dirty="0"/>
            <a:t>ex</a:t>
          </a:r>
          <a:r>
            <a:rPr lang="it-IT" sz="1800" i="0" dirty="0"/>
            <a:t> artt. 119-125 </a:t>
          </a:r>
          <a:r>
            <a:rPr lang="it-IT" sz="1800" i="0" dirty="0" err="1"/>
            <a:t>c.p.a</a:t>
          </a:r>
          <a:r>
            <a:rPr lang="it-IT" sz="1800" i="0" dirty="0"/>
            <a:t>. (esclusi gli appalti pubblici), </a:t>
          </a:r>
          <a:r>
            <a:rPr lang="it-IT" sz="1800" b="0" i="0" dirty="0"/>
            <a:t>comprese le controversie in materia di PNRR</a:t>
          </a:r>
          <a:endParaRPr lang="it-IT" sz="1800" b="0" dirty="0"/>
        </a:p>
      </dgm:t>
    </dgm:pt>
    <dgm:pt modelId="{1EB1375E-A513-4415-8FD8-AD8526FAB3DA}" type="parTrans" cxnId="{ACA0C47A-C1EC-426F-AB20-6FFA6EB59F2C}">
      <dgm:prSet/>
      <dgm:spPr/>
      <dgm:t>
        <a:bodyPr/>
        <a:lstStyle/>
        <a:p>
          <a:endParaRPr lang="it-IT" sz="2800"/>
        </a:p>
      </dgm:t>
    </dgm:pt>
    <dgm:pt modelId="{2E296E25-16E6-4585-BF2A-BFD514E4057A}" type="sibTrans" cxnId="{ACA0C47A-C1EC-426F-AB20-6FFA6EB59F2C}">
      <dgm:prSet/>
      <dgm:spPr/>
      <dgm:t>
        <a:bodyPr/>
        <a:lstStyle/>
        <a:p>
          <a:endParaRPr lang="it-IT" sz="2800"/>
        </a:p>
      </dgm:t>
    </dgm:pt>
    <dgm:pt modelId="{2788E5F4-A0E7-4A29-9064-DFBE06CF5DAA}">
      <dgm:prSet phldrT="[Testo]" custT="1"/>
      <dgm:spPr/>
      <dgm:t>
        <a:bodyPr/>
        <a:lstStyle/>
        <a:p>
          <a:r>
            <a:rPr lang="it-IT" sz="4000" dirty="0"/>
            <a:t>€ 2.000</a:t>
          </a:r>
        </a:p>
      </dgm:t>
    </dgm:pt>
    <dgm:pt modelId="{969B511D-174C-476E-BD66-49C9994E694B}" type="parTrans" cxnId="{EA22BDEC-7BE0-4AFC-8024-9E7E259D8376}">
      <dgm:prSet/>
      <dgm:spPr/>
      <dgm:t>
        <a:bodyPr/>
        <a:lstStyle/>
        <a:p>
          <a:endParaRPr lang="it-IT" sz="2800"/>
        </a:p>
      </dgm:t>
    </dgm:pt>
    <dgm:pt modelId="{6AA56531-EC86-4E60-98F6-8A00DFCBE74B}" type="sibTrans" cxnId="{EA22BDEC-7BE0-4AFC-8024-9E7E259D8376}">
      <dgm:prSet/>
      <dgm:spPr/>
      <dgm:t>
        <a:bodyPr/>
        <a:lstStyle/>
        <a:p>
          <a:endParaRPr lang="it-IT" sz="2800"/>
        </a:p>
      </dgm:t>
    </dgm:pt>
    <dgm:pt modelId="{A1FEB144-2CD4-42AF-A59C-2B8E2465040A}">
      <dgm:prSet phldrT="[Testo]" custT="1"/>
      <dgm:spPr/>
      <dgm:t>
        <a:bodyPr/>
        <a:lstStyle/>
        <a:p>
          <a:r>
            <a:rPr lang="it-IT" sz="4000" dirty="0"/>
            <a:t>€ 4.000</a:t>
          </a:r>
        </a:p>
      </dgm:t>
    </dgm:pt>
    <dgm:pt modelId="{5CB58ADC-1369-4078-B9B3-1FC3A0646737}" type="parTrans" cxnId="{FC0EA55E-48D1-428E-B90D-C65CE128839A}">
      <dgm:prSet/>
      <dgm:spPr/>
      <dgm:t>
        <a:bodyPr/>
        <a:lstStyle/>
        <a:p>
          <a:endParaRPr lang="it-IT" sz="2800"/>
        </a:p>
      </dgm:t>
    </dgm:pt>
    <dgm:pt modelId="{0503A928-ABB8-4867-8FB4-37329DF50558}" type="sibTrans" cxnId="{FC0EA55E-48D1-428E-B90D-C65CE128839A}">
      <dgm:prSet/>
      <dgm:spPr/>
      <dgm:t>
        <a:bodyPr/>
        <a:lstStyle/>
        <a:p>
          <a:endParaRPr lang="it-IT" sz="2800"/>
        </a:p>
      </dgm:t>
    </dgm:pt>
    <dgm:pt modelId="{ED958BB7-23CC-4579-BD84-90B24FCFC567}">
      <dgm:prSet phldrT="[Testo]" custT="1"/>
      <dgm:spPr/>
      <dgm:t>
        <a:bodyPr/>
        <a:lstStyle/>
        <a:p>
          <a:r>
            <a:rPr lang="it-IT" sz="4000" dirty="0"/>
            <a:t>€ 6.000</a:t>
          </a:r>
        </a:p>
      </dgm:t>
    </dgm:pt>
    <dgm:pt modelId="{0291BE9F-6F27-43D7-8F84-A05F9DAD2BE8}" type="parTrans" cxnId="{DDEB2A89-9106-4788-94A9-1B929C34D8A0}">
      <dgm:prSet/>
      <dgm:spPr/>
      <dgm:t>
        <a:bodyPr/>
        <a:lstStyle/>
        <a:p>
          <a:endParaRPr lang="it-IT" sz="2800"/>
        </a:p>
      </dgm:t>
    </dgm:pt>
    <dgm:pt modelId="{6D186C1F-5A87-478E-B072-B14EA7586D97}" type="sibTrans" cxnId="{DDEB2A89-9106-4788-94A9-1B929C34D8A0}">
      <dgm:prSet/>
      <dgm:spPr/>
      <dgm:t>
        <a:bodyPr/>
        <a:lstStyle/>
        <a:p>
          <a:endParaRPr lang="it-IT" sz="2800"/>
        </a:p>
      </dgm:t>
    </dgm:pt>
    <dgm:pt modelId="{7C645174-3392-4BE7-9404-0E91D27B457D}">
      <dgm:prSet phldrT="[Testo]" custT="1"/>
      <dgm:spPr/>
      <dgm:t>
        <a:bodyPr/>
        <a:lstStyle/>
        <a:p>
          <a:r>
            <a:rPr lang="it-IT" sz="1800" dirty="0"/>
            <a:t>Controversie in materia di appalti pubblici di valore inferiore a € 200.000</a:t>
          </a:r>
        </a:p>
      </dgm:t>
    </dgm:pt>
    <dgm:pt modelId="{FE4B32E5-3B6A-4D7A-886A-395E80401143}" type="parTrans" cxnId="{05FB8CCC-C0DF-4FB0-9881-8E950F0EBE55}">
      <dgm:prSet/>
      <dgm:spPr/>
      <dgm:t>
        <a:bodyPr/>
        <a:lstStyle/>
        <a:p>
          <a:endParaRPr lang="it-IT" sz="2800"/>
        </a:p>
      </dgm:t>
    </dgm:pt>
    <dgm:pt modelId="{E308F39E-BB35-4404-AB36-AEB8FCB8A4DA}" type="sibTrans" cxnId="{05FB8CCC-C0DF-4FB0-9881-8E950F0EBE55}">
      <dgm:prSet/>
      <dgm:spPr/>
      <dgm:t>
        <a:bodyPr/>
        <a:lstStyle/>
        <a:p>
          <a:endParaRPr lang="it-IT" sz="2800"/>
        </a:p>
      </dgm:t>
    </dgm:pt>
    <dgm:pt modelId="{816F28B2-1B10-4A3B-92A5-492B5C778F62}">
      <dgm:prSet phldrT="[Testo]" custT="1"/>
      <dgm:spPr/>
      <dgm:t>
        <a:bodyPr/>
        <a:lstStyle/>
        <a:p>
          <a:r>
            <a:rPr lang="it-IT" sz="1800" dirty="0"/>
            <a:t>Controversie in materia di appalti pubblici di valore compreso tra € 200.000 e € 1.000.000</a:t>
          </a:r>
        </a:p>
      </dgm:t>
    </dgm:pt>
    <dgm:pt modelId="{1CC59C77-6197-4FF0-AAD9-B9656AB8EF6F}" type="parTrans" cxnId="{3A8D2D0E-0970-4EB0-8FB6-25A87F453C14}">
      <dgm:prSet/>
      <dgm:spPr/>
      <dgm:t>
        <a:bodyPr/>
        <a:lstStyle/>
        <a:p>
          <a:endParaRPr lang="it-IT" sz="2800"/>
        </a:p>
      </dgm:t>
    </dgm:pt>
    <dgm:pt modelId="{D5BD53B6-8ABF-4160-A3FC-179671433B92}" type="sibTrans" cxnId="{3A8D2D0E-0970-4EB0-8FB6-25A87F453C14}">
      <dgm:prSet/>
      <dgm:spPr/>
      <dgm:t>
        <a:bodyPr/>
        <a:lstStyle/>
        <a:p>
          <a:endParaRPr lang="it-IT" sz="2800"/>
        </a:p>
      </dgm:t>
    </dgm:pt>
    <dgm:pt modelId="{96298FF2-046D-4F5D-BDB6-FA3CE235B456}">
      <dgm:prSet phldrT="[Testo]" custT="1"/>
      <dgm:spPr/>
      <dgm:t>
        <a:bodyPr/>
        <a:lstStyle/>
        <a:p>
          <a:r>
            <a:rPr lang="it-IT" sz="1400" dirty="0"/>
            <a:t>Controversie in materia di appalti pubblici di valore superiore a € 1.000.000</a:t>
          </a:r>
        </a:p>
      </dgm:t>
    </dgm:pt>
    <dgm:pt modelId="{60DE4933-5D1A-4A99-8FAF-B16E214104A9}" type="parTrans" cxnId="{704367E0-5099-4B23-AD86-D79F5E3669FB}">
      <dgm:prSet/>
      <dgm:spPr/>
      <dgm:t>
        <a:bodyPr/>
        <a:lstStyle/>
        <a:p>
          <a:endParaRPr lang="it-IT" sz="2800"/>
        </a:p>
      </dgm:t>
    </dgm:pt>
    <dgm:pt modelId="{E51307A3-F208-43B3-B0F5-1DD1500A126E}" type="sibTrans" cxnId="{704367E0-5099-4B23-AD86-D79F5E3669FB}">
      <dgm:prSet/>
      <dgm:spPr/>
      <dgm:t>
        <a:bodyPr/>
        <a:lstStyle/>
        <a:p>
          <a:endParaRPr lang="it-IT" sz="2800"/>
        </a:p>
      </dgm:t>
    </dgm:pt>
    <dgm:pt modelId="{739F71BB-DAE2-445F-8A0E-8AE55C835059}">
      <dgm:prSet phldrT="[Testo]" custT="1"/>
      <dgm:spPr/>
      <dgm:t>
        <a:bodyPr/>
        <a:lstStyle/>
        <a:p>
          <a:r>
            <a:rPr lang="it-IT" sz="1400" dirty="0"/>
            <a:t>Controversie in materia di appalti pubblici in cui manca la dichiarazione di valore</a:t>
          </a:r>
        </a:p>
      </dgm:t>
    </dgm:pt>
    <dgm:pt modelId="{A85B5483-BE92-4727-9538-4ED72682AD61}" type="parTrans" cxnId="{7076C852-893E-4FF1-A196-A87CA1B6A69B}">
      <dgm:prSet/>
      <dgm:spPr/>
      <dgm:t>
        <a:bodyPr/>
        <a:lstStyle/>
        <a:p>
          <a:endParaRPr lang="it-IT" sz="2800"/>
        </a:p>
      </dgm:t>
    </dgm:pt>
    <dgm:pt modelId="{1CCCA47B-24D3-4192-8AD2-E2F813E954C8}" type="sibTrans" cxnId="{7076C852-893E-4FF1-A196-A87CA1B6A69B}">
      <dgm:prSet/>
      <dgm:spPr/>
      <dgm:t>
        <a:bodyPr/>
        <a:lstStyle/>
        <a:p>
          <a:endParaRPr lang="it-IT" sz="2800"/>
        </a:p>
      </dgm:t>
    </dgm:pt>
    <dgm:pt modelId="{7BC9588D-BF87-4E77-94DD-85D1380DD919}" type="pres">
      <dgm:prSet presAssocID="{C51B2A39-5BC9-4133-B7AC-C835E3636C34}" presName="Name0" presStyleCnt="0">
        <dgm:presLayoutVars>
          <dgm:dir/>
          <dgm:animLvl val="lvl"/>
          <dgm:resizeHandles val="exact"/>
        </dgm:presLayoutVars>
      </dgm:prSet>
      <dgm:spPr/>
    </dgm:pt>
    <dgm:pt modelId="{A6AC1064-E4FE-4858-A30C-167DD78AE0A9}" type="pres">
      <dgm:prSet presAssocID="{C84C051E-7BDD-4A0B-9D39-76830658772A}" presName="linNode" presStyleCnt="0"/>
      <dgm:spPr/>
    </dgm:pt>
    <dgm:pt modelId="{FFDA162C-6F07-4D80-A7E4-9F5AB4B6ECCA}" type="pres">
      <dgm:prSet presAssocID="{C84C051E-7BDD-4A0B-9D39-76830658772A}" presName="parentText" presStyleLbl="node1" presStyleIdx="0" presStyleCnt="8">
        <dgm:presLayoutVars>
          <dgm:chMax val="1"/>
          <dgm:bulletEnabled val="1"/>
        </dgm:presLayoutVars>
      </dgm:prSet>
      <dgm:spPr/>
    </dgm:pt>
    <dgm:pt modelId="{08889A03-E695-43B4-A822-6C142FC8B649}" type="pres">
      <dgm:prSet presAssocID="{C84C051E-7BDD-4A0B-9D39-76830658772A}" presName="descendantText" presStyleLbl="alignAccFollowNode1" presStyleIdx="0" presStyleCnt="8">
        <dgm:presLayoutVars>
          <dgm:bulletEnabled val="1"/>
        </dgm:presLayoutVars>
      </dgm:prSet>
      <dgm:spPr/>
    </dgm:pt>
    <dgm:pt modelId="{CB36AB90-1316-449E-859C-FFBFB480D1BA}" type="pres">
      <dgm:prSet presAssocID="{5488C005-D06D-40BF-872C-BB9B1616DAC7}" presName="sp" presStyleCnt="0"/>
      <dgm:spPr/>
    </dgm:pt>
    <dgm:pt modelId="{E8B470A4-43DB-4B4A-8C55-EA8F35731340}" type="pres">
      <dgm:prSet presAssocID="{14D38E47-A970-403B-A7F3-0D5029699245}" presName="linNode" presStyleCnt="0"/>
      <dgm:spPr/>
    </dgm:pt>
    <dgm:pt modelId="{367EF5E3-3D9A-43CB-B00F-E35CCFE8A031}" type="pres">
      <dgm:prSet presAssocID="{14D38E47-A970-403B-A7F3-0D5029699245}" presName="parentText" presStyleLbl="node1" presStyleIdx="1" presStyleCnt="8">
        <dgm:presLayoutVars>
          <dgm:chMax val="1"/>
          <dgm:bulletEnabled val="1"/>
        </dgm:presLayoutVars>
      </dgm:prSet>
      <dgm:spPr/>
    </dgm:pt>
    <dgm:pt modelId="{D93E21B0-99EF-47B9-A2BC-65532BC5B5A8}" type="pres">
      <dgm:prSet presAssocID="{14D38E47-A970-403B-A7F3-0D5029699245}" presName="descendantText" presStyleLbl="alignAccFollowNode1" presStyleIdx="1" presStyleCnt="8">
        <dgm:presLayoutVars>
          <dgm:bulletEnabled val="1"/>
        </dgm:presLayoutVars>
      </dgm:prSet>
      <dgm:spPr/>
    </dgm:pt>
    <dgm:pt modelId="{9F9F8209-3352-4274-810D-83B94F0792F2}" type="pres">
      <dgm:prSet presAssocID="{3A1A9F6B-ED97-4ADB-8BCE-063DCED28689}" presName="sp" presStyleCnt="0"/>
      <dgm:spPr/>
    </dgm:pt>
    <dgm:pt modelId="{86689E5C-3CC8-442A-A6A1-62DF4B9FA8D1}" type="pres">
      <dgm:prSet presAssocID="{517AC326-7366-4AE1-A5A9-7117DCF907E5}" presName="linNode" presStyleCnt="0"/>
      <dgm:spPr/>
    </dgm:pt>
    <dgm:pt modelId="{6DF85DB6-CBB0-4E25-B4DF-2D470C59F312}" type="pres">
      <dgm:prSet presAssocID="{517AC326-7366-4AE1-A5A9-7117DCF907E5}" presName="parentText" presStyleLbl="node1" presStyleIdx="2" presStyleCnt="8">
        <dgm:presLayoutVars>
          <dgm:chMax val="1"/>
          <dgm:bulletEnabled val="1"/>
        </dgm:presLayoutVars>
      </dgm:prSet>
      <dgm:spPr/>
    </dgm:pt>
    <dgm:pt modelId="{D53369AA-31AA-4658-B734-ADAFD6AC89BF}" type="pres">
      <dgm:prSet presAssocID="{517AC326-7366-4AE1-A5A9-7117DCF907E5}" presName="descendantText" presStyleLbl="alignAccFollowNode1" presStyleIdx="2" presStyleCnt="8">
        <dgm:presLayoutVars>
          <dgm:bulletEnabled val="1"/>
        </dgm:presLayoutVars>
      </dgm:prSet>
      <dgm:spPr/>
    </dgm:pt>
    <dgm:pt modelId="{6481F08B-7E83-42D5-B669-9BA516F7E6DF}" type="pres">
      <dgm:prSet presAssocID="{0425FD79-8938-4155-9F92-9F24212769DD}" presName="sp" presStyleCnt="0"/>
      <dgm:spPr/>
    </dgm:pt>
    <dgm:pt modelId="{9C13603B-D2D5-423B-BA47-58278785D6BD}" type="pres">
      <dgm:prSet presAssocID="{6E5BC86B-AE8B-412C-BEEF-A25FBD10FAE1}" presName="linNode" presStyleCnt="0"/>
      <dgm:spPr/>
    </dgm:pt>
    <dgm:pt modelId="{A016C785-E2E4-44FA-B5CB-19432CC167FA}" type="pres">
      <dgm:prSet presAssocID="{6E5BC86B-AE8B-412C-BEEF-A25FBD10FAE1}" presName="parentText" presStyleLbl="node1" presStyleIdx="3" presStyleCnt="8">
        <dgm:presLayoutVars>
          <dgm:chMax val="1"/>
          <dgm:bulletEnabled val="1"/>
        </dgm:presLayoutVars>
      </dgm:prSet>
      <dgm:spPr/>
    </dgm:pt>
    <dgm:pt modelId="{12561EE2-FCC8-41CF-A06D-8ADDF4682230}" type="pres">
      <dgm:prSet presAssocID="{6E5BC86B-AE8B-412C-BEEF-A25FBD10FAE1}" presName="descendantText" presStyleLbl="alignAccFollowNode1" presStyleIdx="3" presStyleCnt="8">
        <dgm:presLayoutVars>
          <dgm:bulletEnabled val="1"/>
        </dgm:presLayoutVars>
      </dgm:prSet>
      <dgm:spPr/>
    </dgm:pt>
    <dgm:pt modelId="{41447008-02B3-438C-8172-5B95CA62D990}" type="pres">
      <dgm:prSet presAssocID="{00024CDB-4322-4B68-9F61-F4B5DCEEB50C}" presName="sp" presStyleCnt="0"/>
      <dgm:spPr/>
    </dgm:pt>
    <dgm:pt modelId="{83B663B4-40C8-4051-8521-AC5634EB0FD2}" type="pres">
      <dgm:prSet presAssocID="{F122C237-7AE2-4E47-AD22-4A1052C883D2}" presName="linNode" presStyleCnt="0"/>
      <dgm:spPr/>
    </dgm:pt>
    <dgm:pt modelId="{C6EA092E-4C46-4A74-BA98-BBFD71C8A200}" type="pres">
      <dgm:prSet presAssocID="{F122C237-7AE2-4E47-AD22-4A1052C883D2}" presName="parentText" presStyleLbl="node1" presStyleIdx="4" presStyleCnt="8">
        <dgm:presLayoutVars>
          <dgm:chMax val="1"/>
          <dgm:bulletEnabled val="1"/>
        </dgm:presLayoutVars>
      </dgm:prSet>
      <dgm:spPr/>
    </dgm:pt>
    <dgm:pt modelId="{C1D74DCB-8DDB-40D6-8026-322B3C75FB7A}" type="pres">
      <dgm:prSet presAssocID="{F122C237-7AE2-4E47-AD22-4A1052C883D2}" presName="descendantText" presStyleLbl="alignAccFollowNode1" presStyleIdx="4" presStyleCnt="8">
        <dgm:presLayoutVars>
          <dgm:bulletEnabled val="1"/>
        </dgm:presLayoutVars>
      </dgm:prSet>
      <dgm:spPr/>
    </dgm:pt>
    <dgm:pt modelId="{B7E57AB9-C7B7-4806-BBEE-CD16C0E92C33}" type="pres">
      <dgm:prSet presAssocID="{FE7F5677-4AFB-4F25-A536-7613A8EE553B}" presName="sp" presStyleCnt="0"/>
      <dgm:spPr/>
    </dgm:pt>
    <dgm:pt modelId="{32E9EAC0-5AFC-4C95-84B3-31AB69DA0FD6}" type="pres">
      <dgm:prSet presAssocID="{2788E5F4-A0E7-4A29-9064-DFBE06CF5DAA}" presName="linNode" presStyleCnt="0"/>
      <dgm:spPr/>
    </dgm:pt>
    <dgm:pt modelId="{A968925C-2D1B-4778-BE22-6D5DA6D42A8C}" type="pres">
      <dgm:prSet presAssocID="{2788E5F4-A0E7-4A29-9064-DFBE06CF5DAA}" presName="parentText" presStyleLbl="node1" presStyleIdx="5" presStyleCnt="8">
        <dgm:presLayoutVars>
          <dgm:chMax val="1"/>
          <dgm:bulletEnabled val="1"/>
        </dgm:presLayoutVars>
      </dgm:prSet>
      <dgm:spPr/>
    </dgm:pt>
    <dgm:pt modelId="{C8E7E982-7A1A-44F8-9623-BDF79F8861E2}" type="pres">
      <dgm:prSet presAssocID="{2788E5F4-A0E7-4A29-9064-DFBE06CF5DAA}" presName="descendantText" presStyleLbl="alignAccFollowNode1" presStyleIdx="5" presStyleCnt="8">
        <dgm:presLayoutVars>
          <dgm:bulletEnabled val="1"/>
        </dgm:presLayoutVars>
      </dgm:prSet>
      <dgm:spPr/>
    </dgm:pt>
    <dgm:pt modelId="{FC26E4AD-CC20-4F21-87DB-1454B3596098}" type="pres">
      <dgm:prSet presAssocID="{6AA56531-EC86-4E60-98F6-8A00DFCBE74B}" presName="sp" presStyleCnt="0"/>
      <dgm:spPr/>
    </dgm:pt>
    <dgm:pt modelId="{5067BF2C-B3CD-4005-9BE0-19D495BB1620}" type="pres">
      <dgm:prSet presAssocID="{A1FEB144-2CD4-42AF-A59C-2B8E2465040A}" presName="linNode" presStyleCnt="0"/>
      <dgm:spPr/>
    </dgm:pt>
    <dgm:pt modelId="{03738372-D4D1-4FD1-8865-E402DD0CA045}" type="pres">
      <dgm:prSet presAssocID="{A1FEB144-2CD4-42AF-A59C-2B8E2465040A}" presName="parentText" presStyleLbl="node1" presStyleIdx="6" presStyleCnt="8">
        <dgm:presLayoutVars>
          <dgm:chMax val="1"/>
          <dgm:bulletEnabled val="1"/>
        </dgm:presLayoutVars>
      </dgm:prSet>
      <dgm:spPr/>
    </dgm:pt>
    <dgm:pt modelId="{A916F225-CE28-4A7B-8B00-F714F7B64CD8}" type="pres">
      <dgm:prSet presAssocID="{A1FEB144-2CD4-42AF-A59C-2B8E2465040A}" presName="descendantText" presStyleLbl="alignAccFollowNode1" presStyleIdx="6" presStyleCnt="8">
        <dgm:presLayoutVars>
          <dgm:bulletEnabled val="1"/>
        </dgm:presLayoutVars>
      </dgm:prSet>
      <dgm:spPr/>
    </dgm:pt>
    <dgm:pt modelId="{45B63FB5-30A4-48BB-8544-94E976BAC047}" type="pres">
      <dgm:prSet presAssocID="{0503A928-ABB8-4867-8FB4-37329DF50558}" presName="sp" presStyleCnt="0"/>
      <dgm:spPr/>
    </dgm:pt>
    <dgm:pt modelId="{F77B9D2D-930A-4A69-818C-4B0C333D28A0}" type="pres">
      <dgm:prSet presAssocID="{ED958BB7-23CC-4579-BD84-90B24FCFC567}" presName="linNode" presStyleCnt="0"/>
      <dgm:spPr/>
    </dgm:pt>
    <dgm:pt modelId="{EA61748F-BD5D-48E4-B6DC-AB371DF1FA2E}" type="pres">
      <dgm:prSet presAssocID="{ED958BB7-23CC-4579-BD84-90B24FCFC567}" presName="parentText" presStyleLbl="node1" presStyleIdx="7" presStyleCnt="8">
        <dgm:presLayoutVars>
          <dgm:chMax val="1"/>
          <dgm:bulletEnabled val="1"/>
        </dgm:presLayoutVars>
      </dgm:prSet>
      <dgm:spPr/>
    </dgm:pt>
    <dgm:pt modelId="{71605BAA-9E7A-4A24-A429-2D2992FD4670}" type="pres">
      <dgm:prSet presAssocID="{ED958BB7-23CC-4579-BD84-90B24FCFC567}" presName="descendantText" presStyleLbl="alignAccFollowNode1" presStyleIdx="7" presStyleCnt="8">
        <dgm:presLayoutVars>
          <dgm:bulletEnabled val="1"/>
        </dgm:presLayoutVars>
      </dgm:prSet>
      <dgm:spPr/>
    </dgm:pt>
  </dgm:ptLst>
  <dgm:cxnLst>
    <dgm:cxn modelId="{0BD74E00-F3D4-4559-A82F-D8FB13A0113C}" srcId="{C84C051E-7BDD-4A0B-9D39-76830658772A}" destId="{F5F6AEE2-92F4-4F47-8F3F-EBA87869EEBD}" srcOrd="0" destOrd="0" parTransId="{1CB28FFC-6F2D-49E4-AEC5-3858945ABBAC}" sibTransId="{949F4A62-50EA-4520-942F-53A9971B88E7}"/>
    <dgm:cxn modelId="{995CDD08-8631-44FD-BFC4-63C27FC8ED48}" type="presOf" srcId="{A1FEB144-2CD4-42AF-A59C-2B8E2465040A}" destId="{03738372-D4D1-4FD1-8865-E402DD0CA045}" srcOrd="0" destOrd="0" presId="urn:microsoft.com/office/officeart/2005/8/layout/vList5"/>
    <dgm:cxn modelId="{2BC6B00C-6C44-4328-9655-765B7222A324}" type="presOf" srcId="{517AC326-7366-4AE1-A5A9-7117DCF907E5}" destId="{6DF85DB6-CBB0-4E25-B4DF-2D470C59F312}" srcOrd="0" destOrd="0" presId="urn:microsoft.com/office/officeart/2005/8/layout/vList5"/>
    <dgm:cxn modelId="{3A8D2D0E-0970-4EB0-8FB6-25A87F453C14}" srcId="{A1FEB144-2CD4-42AF-A59C-2B8E2465040A}" destId="{816F28B2-1B10-4A3B-92A5-492B5C778F62}" srcOrd="0" destOrd="0" parTransId="{1CC59C77-6197-4FF0-AAD9-B9656AB8EF6F}" sibTransId="{D5BD53B6-8ABF-4160-A3FC-179671433B92}"/>
    <dgm:cxn modelId="{ACC2F70E-A1E1-425E-A58C-35E51E0681E6}" type="presOf" srcId="{96298FF2-046D-4F5D-BDB6-FA3CE235B456}" destId="{71605BAA-9E7A-4A24-A429-2D2992FD4670}" srcOrd="0" destOrd="0" presId="urn:microsoft.com/office/officeart/2005/8/layout/vList5"/>
    <dgm:cxn modelId="{55481F12-747E-4722-8181-3ECB9D4AEA62}" srcId="{C51B2A39-5BC9-4133-B7AC-C835E3636C34}" destId="{517AC326-7366-4AE1-A5A9-7117DCF907E5}" srcOrd="2" destOrd="0" parTransId="{BFE22B82-DED4-4971-8975-9B6ED22ED900}" sibTransId="{0425FD79-8938-4155-9F92-9F24212769DD}"/>
    <dgm:cxn modelId="{8E88A617-FC58-4CAC-84A7-C2372D9C9269}" srcId="{14D38E47-A970-403B-A7F3-0D5029699245}" destId="{F8D85A63-C43F-494F-B50A-3471251EED61}" srcOrd="0" destOrd="0" parTransId="{B596C4D0-78BE-471C-BB10-9339A310A6CD}" sibTransId="{F8D1E025-26E4-4D3A-92AA-CCD6B6C3FC65}"/>
    <dgm:cxn modelId="{3068F218-1C19-4B9B-AA08-A63F6181320A}" type="presOf" srcId="{6E5BC86B-AE8B-412C-BEEF-A25FBD10FAE1}" destId="{A016C785-E2E4-44FA-B5CB-19432CC167FA}" srcOrd="0" destOrd="0" presId="urn:microsoft.com/office/officeart/2005/8/layout/vList5"/>
    <dgm:cxn modelId="{FC0EA55E-48D1-428E-B90D-C65CE128839A}" srcId="{C51B2A39-5BC9-4133-B7AC-C835E3636C34}" destId="{A1FEB144-2CD4-42AF-A59C-2B8E2465040A}" srcOrd="6" destOrd="0" parTransId="{5CB58ADC-1369-4078-B9B3-1FC3A0646737}" sibTransId="{0503A928-ABB8-4867-8FB4-37329DF50558}"/>
    <dgm:cxn modelId="{CB33FA63-9330-41D6-807E-4BC855187566}" type="presOf" srcId="{F5F6AEE2-92F4-4F47-8F3F-EBA87869EEBD}" destId="{08889A03-E695-43B4-A822-6C142FC8B649}" srcOrd="0" destOrd="0" presId="urn:microsoft.com/office/officeart/2005/8/layout/vList5"/>
    <dgm:cxn modelId="{9F1BE065-20B3-46DB-9477-EF74165A49B4}" type="presOf" srcId="{C84C051E-7BDD-4A0B-9D39-76830658772A}" destId="{FFDA162C-6F07-4D80-A7E4-9F5AB4B6ECCA}" srcOrd="0" destOrd="0" presId="urn:microsoft.com/office/officeart/2005/8/layout/vList5"/>
    <dgm:cxn modelId="{C4AAA84D-3574-4DCE-A656-DA247C17D79F}" srcId="{C51B2A39-5BC9-4133-B7AC-C835E3636C34}" destId="{F122C237-7AE2-4E47-AD22-4A1052C883D2}" srcOrd="4" destOrd="0" parTransId="{5C98606C-35BA-434A-A781-F091C5023D1C}" sibTransId="{FE7F5677-4AFB-4F25-A536-7613A8EE553B}"/>
    <dgm:cxn modelId="{7076C852-893E-4FF1-A196-A87CA1B6A69B}" srcId="{ED958BB7-23CC-4579-BD84-90B24FCFC567}" destId="{739F71BB-DAE2-445F-8A0E-8AE55C835059}" srcOrd="1" destOrd="0" parTransId="{A85B5483-BE92-4727-9538-4ED72682AD61}" sibTransId="{1CCCA47B-24D3-4192-8AD2-E2F813E954C8}"/>
    <dgm:cxn modelId="{25867679-467C-4F76-8B4F-2426EF5DE43C}" type="presOf" srcId="{ED958BB7-23CC-4579-BD84-90B24FCFC567}" destId="{EA61748F-BD5D-48E4-B6DC-AB371DF1FA2E}" srcOrd="0" destOrd="0" presId="urn:microsoft.com/office/officeart/2005/8/layout/vList5"/>
    <dgm:cxn modelId="{ACA0C47A-C1EC-426F-AB20-6FFA6EB59F2C}" srcId="{F122C237-7AE2-4E47-AD22-4A1052C883D2}" destId="{5C00AFCC-44D9-47A3-ADF0-F66E734E5BC8}" srcOrd="0" destOrd="0" parTransId="{1EB1375E-A513-4415-8FD8-AD8526FAB3DA}" sibTransId="{2E296E25-16E6-4585-BF2A-BFD514E4057A}"/>
    <dgm:cxn modelId="{639F8B7D-8808-4012-BDB6-CAD737AB9EE7}" type="presOf" srcId="{14D38E47-A970-403B-A7F3-0D5029699245}" destId="{367EF5E3-3D9A-43CB-B00F-E35CCFE8A031}" srcOrd="0" destOrd="0" presId="urn:microsoft.com/office/officeart/2005/8/layout/vList5"/>
    <dgm:cxn modelId="{DDEB2A89-9106-4788-94A9-1B929C34D8A0}" srcId="{C51B2A39-5BC9-4133-B7AC-C835E3636C34}" destId="{ED958BB7-23CC-4579-BD84-90B24FCFC567}" srcOrd="7" destOrd="0" parTransId="{0291BE9F-6F27-43D7-8F84-A05F9DAD2BE8}" sibTransId="{6D186C1F-5A87-478E-B072-B14EA7586D97}"/>
    <dgm:cxn modelId="{72C4E993-6DE7-4BA5-B941-FA7B398429BA}" srcId="{C51B2A39-5BC9-4133-B7AC-C835E3636C34}" destId="{C84C051E-7BDD-4A0B-9D39-76830658772A}" srcOrd="0" destOrd="0" parTransId="{EE3B3DB4-D3CB-4919-984E-45442CA0FC24}" sibTransId="{5488C005-D06D-40BF-872C-BB9B1616DAC7}"/>
    <dgm:cxn modelId="{79124794-77A8-4BEF-9322-253BE3892B7A}" type="presOf" srcId="{C51B2A39-5BC9-4133-B7AC-C835E3636C34}" destId="{7BC9588D-BF87-4E77-94DD-85D1380DD919}" srcOrd="0" destOrd="0" presId="urn:microsoft.com/office/officeart/2005/8/layout/vList5"/>
    <dgm:cxn modelId="{AC2FEB98-1932-4DE8-8DA4-04F0CA640B16}" type="presOf" srcId="{0A4982D5-1986-4848-985D-40F09E6CDB3E}" destId="{12561EE2-FCC8-41CF-A06D-8ADDF4682230}" srcOrd="0" destOrd="0" presId="urn:microsoft.com/office/officeart/2005/8/layout/vList5"/>
    <dgm:cxn modelId="{0BC354AB-A0C7-4768-A03F-92E1D59A8393}" type="presOf" srcId="{F122C237-7AE2-4E47-AD22-4A1052C883D2}" destId="{C6EA092E-4C46-4A74-BA98-BBFD71C8A200}" srcOrd="0" destOrd="0" presId="urn:microsoft.com/office/officeart/2005/8/layout/vList5"/>
    <dgm:cxn modelId="{C51F7EB5-2ABD-48F1-B3F6-E2C5ED97C381}" type="presOf" srcId="{2788E5F4-A0E7-4A29-9064-DFBE06CF5DAA}" destId="{A968925C-2D1B-4778-BE22-6D5DA6D42A8C}" srcOrd="0" destOrd="0" presId="urn:microsoft.com/office/officeart/2005/8/layout/vList5"/>
    <dgm:cxn modelId="{3D1323BB-FFDC-40AF-A570-CCDC13CA5063}" srcId="{C51B2A39-5BC9-4133-B7AC-C835E3636C34}" destId="{14D38E47-A970-403B-A7F3-0D5029699245}" srcOrd="1" destOrd="0" parTransId="{5A09FF97-8B15-4E26-9815-83231BF7AEBA}" sibTransId="{3A1A9F6B-ED97-4ADB-8BCE-063DCED28689}"/>
    <dgm:cxn modelId="{DBC353C1-15A5-4D89-8D23-29304411B1EE}" srcId="{C51B2A39-5BC9-4133-B7AC-C835E3636C34}" destId="{6E5BC86B-AE8B-412C-BEEF-A25FBD10FAE1}" srcOrd="3" destOrd="0" parTransId="{E4678944-8030-4945-8471-15DCB3AB4A48}" sibTransId="{00024CDB-4322-4B68-9F61-F4B5DCEEB50C}"/>
    <dgm:cxn modelId="{FCD7E3C4-F054-43B7-BBB4-A2429B434C1A}" type="presOf" srcId="{F8D85A63-C43F-494F-B50A-3471251EED61}" destId="{D93E21B0-99EF-47B9-A2BC-65532BC5B5A8}" srcOrd="0" destOrd="0" presId="urn:microsoft.com/office/officeart/2005/8/layout/vList5"/>
    <dgm:cxn modelId="{9FD30AC8-A028-4FD2-9D8F-7D06F05E8EEB}" type="presOf" srcId="{816F28B2-1B10-4A3B-92A5-492B5C778F62}" destId="{A916F225-CE28-4A7B-8B00-F714F7B64CD8}" srcOrd="0" destOrd="0" presId="urn:microsoft.com/office/officeart/2005/8/layout/vList5"/>
    <dgm:cxn modelId="{05FB8CCC-C0DF-4FB0-9881-8E950F0EBE55}" srcId="{2788E5F4-A0E7-4A29-9064-DFBE06CF5DAA}" destId="{7C645174-3392-4BE7-9404-0E91D27B457D}" srcOrd="0" destOrd="0" parTransId="{FE4B32E5-3B6A-4D7A-886A-395E80401143}" sibTransId="{E308F39E-BB35-4404-AB36-AEB8FCB8A4DA}"/>
    <dgm:cxn modelId="{600840D3-B94E-4125-BD66-D4E416B899F9}" type="presOf" srcId="{5C00AFCC-44D9-47A3-ADF0-F66E734E5BC8}" destId="{C1D74DCB-8DDB-40D6-8026-322B3C75FB7A}" srcOrd="0" destOrd="0" presId="urn:microsoft.com/office/officeart/2005/8/layout/vList5"/>
    <dgm:cxn modelId="{2E094ADD-3F53-4ED0-9982-DFFD24675699}" srcId="{6E5BC86B-AE8B-412C-BEEF-A25FBD10FAE1}" destId="{0A4982D5-1986-4848-985D-40F09E6CDB3E}" srcOrd="0" destOrd="0" parTransId="{A6A677F0-1CC1-4149-AB14-4831B8AAFD46}" sibTransId="{E20B414B-119B-4493-BAC9-057DB9F6AD6C}"/>
    <dgm:cxn modelId="{704367E0-5099-4B23-AD86-D79F5E3669FB}" srcId="{ED958BB7-23CC-4579-BD84-90B24FCFC567}" destId="{96298FF2-046D-4F5D-BDB6-FA3CE235B456}" srcOrd="0" destOrd="0" parTransId="{60DE4933-5D1A-4A99-8FAF-B16E214104A9}" sibTransId="{E51307A3-F208-43B3-B0F5-1DD1500A126E}"/>
    <dgm:cxn modelId="{B552B8EC-02D1-40EA-8702-F7891A152940}" type="presOf" srcId="{7C645174-3392-4BE7-9404-0E91D27B457D}" destId="{C8E7E982-7A1A-44F8-9623-BDF79F8861E2}" srcOrd="0" destOrd="0" presId="urn:microsoft.com/office/officeart/2005/8/layout/vList5"/>
    <dgm:cxn modelId="{EA22BDEC-7BE0-4AFC-8024-9E7E259D8376}" srcId="{C51B2A39-5BC9-4133-B7AC-C835E3636C34}" destId="{2788E5F4-A0E7-4A29-9064-DFBE06CF5DAA}" srcOrd="5" destOrd="0" parTransId="{969B511D-174C-476E-BD66-49C9994E694B}" sibTransId="{6AA56531-EC86-4E60-98F6-8A00DFCBE74B}"/>
    <dgm:cxn modelId="{FB4B57EF-608B-48DE-BB63-EA26EE5FCA3C}" type="presOf" srcId="{739F71BB-DAE2-445F-8A0E-8AE55C835059}" destId="{71605BAA-9E7A-4A24-A429-2D2992FD4670}" srcOrd="0" destOrd="1" presId="urn:microsoft.com/office/officeart/2005/8/layout/vList5"/>
    <dgm:cxn modelId="{03D8A1F2-E190-471B-9231-B9C24A1B01C9}" srcId="{517AC326-7366-4AE1-A5A9-7117DCF907E5}" destId="{BD029264-4648-4DCD-B77B-A561BE714F8F}" srcOrd="0" destOrd="0" parTransId="{12CAF766-E13D-4302-AFCA-7FE12ABC667B}" sibTransId="{B3A79226-B351-4886-8817-22B1E092296D}"/>
    <dgm:cxn modelId="{589FFEF3-C60D-4E8D-887B-5CBF6C3ECF9E}" type="presOf" srcId="{BD029264-4648-4DCD-B77B-A561BE714F8F}" destId="{D53369AA-31AA-4658-B734-ADAFD6AC89BF}" srcOrd="0" destOrd="0" presId="urn:microsoft.com/office/officeart/2005/8/layout/vList5"/>
    <dgm:cxn modelId="{82E397CA-7C1D-4BE7-91D7-0DFD9B90A6EF}" type="presParOf" srcId="{7BC9588D-BF87-4E77-94DD-85D1380DD919}" destId="{A6AC1064-E4FE-4858-A30C-167DD78AE0A9}" srcOrd="0" destOrd="0" presId="urn:microsoft.com/office/officeart/2005/8/layout/vList5"/>
    <dgm:cxn modelId="{E937DC80-1777-4616-9E39-8B98403C01E0}" type="presParOf" srcId="{A6AC1064-E4FE-4858-A30C-167DD78AE0A9}" destId="{FFDA162C-6F07-4D80-A7E4-9F5AB4B6ECCA}" srcOrd="0" destOrd="0" presId="urn:microsoft.com/office/officeart/2005/8/layout/vList5"/>
    <dgm:cxn modelId="{1F951628-88D8-48DD-BB78-68209B7F7C7F}" type="presParOf" srcId="{A6AC1064-E4FE-4858-A30C-167DD78AE0A9}" destId="{08889A03-E695-43B4-A822-6C142FC8B649}" srcOrd="1" destOrd="0" presId="urn:microsoft.com/office/officeart/2005/8/layout/vList5"/>
    <dgm:cxn modelId="{0E163A88-AE39-43CC-A6BF-4A0694E25AD6}" type="presParOf" srcId="{7BC9588D-BF87-4E77-94DD-85D1380DD919}" destId="{CB36AB90-1316-449E-859C-FFBFB480D1BA}" srcOrd="1" destOrd="0" presId="urn:microsoft.com/office/officeart/2005/8/layout/vList5"/>
    <dgm:cxn modelId="{CF0A7F18-4D20-4E6C-8A88-AB2884006DAF}" type="presParOf" srcId="{7BC9588D-BF87-4E77-94DD-85D1380DD919}" destId="{E8B470A4-43DB-4B4A-8C55-EA8F35731340}" srcOrd="2" destOrd="0" presId="urn:microsoft.com/office/officeart/2005/8/layout/vList5"/>
    <dgm:cxn modelId="{468D29D1-70A6-438B-BDEA-A8ACE7F257BC}" type="presParOf" srcId="{E8B470A4-43DB-4B4A-8C55-EA8F35731340}" destId="{367EF5E3-3D9A-43CB-B00F-E35CCFE8A031}" srcOrd="0" destOrd="0" presId="urn:microsoft.com/office/officeart/2005/8/layout/vList5"/>
    <dgm:cxn modelId="{2C31B939-2353-4F2F-A887-9CBC306ABFA4}" type="presParOf" srcId="{E8B470A4-43DB-4B4A-8C55-EA8F35731340}" destId="{D93E21B0-99EF-47B9-A2BC-65532BC5B5A8}" srcOrd="1" destOrd="0" presId="urn:microsoft.com/office/officeart/2005/8/layout/vList5"/>
    <dgm:cxn modelId="{C2EA1B68-9511-4E34-90DC-672C00A704AA}" type="presParOf" srcId="{7BC9588D-BF87-4E77-94DD-85D1380DD919}" destId="{9F9F8209-3352-4274-810D-83B94F0792F2}" srcOrd="3" destOrd="0" presId="urn:microsoft.com/office/officeart/2005/8/layout/vList5"/>
    <dgm:cxn modelId="{F6EF767B-E754-4068-9F53-A965375DDD56}" type="presParOf" srcId="{7BC9588D-BF87-4E77-94DD-85D1380DD919}" destId="{86689E5C-3CC8-442A-A6A1-62DF4B9FA8D1}" srcOrd="4" destOrd="0" presId="urn:microsoft.com/office/officeart/2005/8/layout/vList5"/>
    <dgm:cxn modelId="{8628C321-EA7E-4129-96C0-1BCFED8F7CA8}" type="presParOf" srcId="{86689E5C-3CC8-442A-A6A1-62DF4B9FA8D1}" destId="{6DF85DB6-CBB0-4E25-B4DF-2D470C59F312}" srcOrd="0" destOrd="0" presId="urn:microsoft.com/office/officeart/2005/8/layout/vList5"/>
    <dgm:cxn modelId="{6A0A6593-C447-4C78-A341-770D9E08BA22}" type="presParOf" srcId="{86689E5C-3CC8-442A-A6A1-62DF4B9FA8D1}" destId="{D53369AA-31AA-4658-B734-ADAFD6AC89BF}" srcOrd="1" destOrd="0" presId="urn:microsoft.com/office/officeart/2005/8/layout/vList5"/>
    <dgm:cxn modelId="{8A48E067-97AE-4F2E-BE76-1E33B37F6BB8}" type="presParOf" srcId="{7BC9588D-BF87-4E77-94DD-85D1380DD919}" destId="{6481F08B-7E83-42D5-B669-9BA516F7E6DF}" srcOrd="5" destOrd="0" presId="urn:microsoft.com/office/officeart/2005/8/layout/vList5"/>
    <dgm:cxn modelId="{5143C202-F9E0-4369-B473-CEEAF898FD98}" type="presParOf" srcId="{7BC9588D-BF87-4E77-94DD-85D1380DD919}" destId="{9C13603B-D2D5-423B-BA47-58278785D6BD}" srcOrd="6" destOrd="0" presId="urn:microsoft.com/office/officeart/2005/8/layout/vList5"/>
    <dgm:cxn modelId="{6A2D0E63-A6C7-4798-AF35-82261788DD79}" type="presParOf" srcId="{9C13603B-D2D5-423B-BA47-58278785D6BD}" destId="{A016C785-E2E4-44FA-B5CB-19432CC167FA}" srcOrd="0" destOrd="0" presId="urn:microsoft.com/office/officeart/2005/8/layout/vList5"/>
    <dgm:cxn modelId="{C4CE44B1-411B-4578-B3F5-65CCB3C09362}" type="presParOf" srcId="{9C13603B-D2D5-423B-BA47-58278785D6BD}" destId="{12561EE2-FCC8-41CF-A06D-8ADDF4682230}" srcOrd="1" destOrd="0" presId="urn:microsoft.com/office/officeart/2005/8/layout/vList5"/>
    <dgm:cxn modelId="{D47F4710-F9F0-4020-9738-BE4BF4E5D1F0}" type="presParOf" srcId="{7BC9588D-BF87-4E77-94DD-85D1380DD919}" destId="{41447008-02B3-438C-8172-5B95CA62D990}" srcOrd="7" destOrd="0" presId="urn:microsoft.com/office/officeart/2005/8/layout/vList5"/>
    <dgm:cxn modelId="{385317AC-09B4-43BE-B4F7-1AA0A06E377C}" type="presParOf" srcId="{7BC9588D-BF87-4E77-94DD-85D1380DD919}" destId="{83B663B4-40C8-4051-8521-AC5634EB0FD2}" srcOrd="8" destOrd="0" presId="urn:microsoft.com/office/officeart/2005/8/layout/vList5"/>
    <dgm:cxn modelId="{FEBB1127-8988-4200-91F4-9CC327859EA7}" type="presParOf" srcId="{83B663B4-40C8-4051-8521-AC5634EB0FD2}" destId="{C6EA092E-4C46-4A74-BA98-BBFD71C8A200}" srcOrd="0" destOrd="0" presId="urn:microsoft.com/office/officeart/2005/8/layout/vList5"/>
    <dgm:cxn modelId="{A3344CA5-4FDB-4643-B7D5-CC2F63FEBC55}" type="presParOf" srcId="{83B663B4-40C8-4051-8521-AC5634EB0FD2}" destId="{C1D74DCB-8DDB-40D6-8026-322B3C75FB7A}" srcOrd="1" destOrd="0" presId="urn:microsoft.com/office/officeart/2005/8/layout/vList5"/>
    <dgm:cxn modelId="{40BDB41E-FCDF-4457-9772-048703B30BBD}" type="presParOf" srcId="{7BC9588D-BF87-4E77-94DD-85D1380DD919}" destId="{B7E57AB9-C7B7-4806-BBEE-CD16C0E92C33}" srcOrd="9" destOrd="0" presId="urn:microsoft.com/office/officeart/2005/8/layout/vList5"/>
    <dgm:cxn modelId="{3D1549CE-37EF-4769-8FBC-1F649A34ADC2}" type="presParOf" srcId="{7BC9588D-BF87-4E77-94DD-85D1380DD919}" destId="{32E9EAC0-5AFC-4C95-84B3-31AB69DA0FD6}" srcOrd="10" destOrd="0" presId="urn:microsoft.com/office/officeart/2005/8/layout/vList5"/>
    <dgm:cxn modelId="{2841C842-463E-4C7B-919A-4C5B72D9798C}" type="presParOf" srcId="{32E9EAC0-5AFC-4C95-84B3-31AB69DA0FD6}" destId="{A968925C-2D1B-4778-BE22-6D5DA6D42A8C}" srcOrd="0" destOrd="0" presId="urn:microsoft.com/office/officeart/2005/8/layout/vList5"/>
    <dgm:cxn modelId="{EA18F952-5ECB-4F8D-ACFD-DA6794F38B77}" type="presParOf" srcId="{32E9EAC0-5AFC-4C95-84B3-31AB69DA0FD6}" destId="{C8E7E982-7A1A-44F8-9623-BDF79F8861E2}" srcOrd="1" destOrd="0" presId="urn:microsoft.com/office/officeart/2005/8/layout/vList5"/>
    <dgm:cxn modelId="{D3868CCE-1BFD-49AE-B3B8-F556B2B502FF}" type="presParOf" srcId="{7BC9588D-BF87-4E77-94DD-85D1380DD919}" destId="{FC26E4AD-CC20-4F21-87DB-1454B3596098}" srcOrd="11" destOrd="0" presId="urn:microsoft.com/office/officeart/2005/8/layout/vList5"/>
    <dgm:cxn modelId="{8A8A3C17-D11C-4905-9705-4790AF1C5ADB}" type="presParOf" srcId="{7BC9588D-BF87-4E77-94DD-85D1380DD919}" destId="{5067BF2C-B3CD-4005-9BE0-19D495BB1620}" srcOrd="12" destOrd="0" presId="urn:microsoft.com/office/officeart/2005/8/layout/vList5"/>
    <dgm:cxn modelId="{B544233E-5E2F-4FC4-9746-0E7F92F98834}" type="presParOf" srcId="{5067BF2C-B3CD-4005-9BE0-19D495BB1620}" destId="{03738372-D4D1-4FD1-8865-E402DD0CA045}" srcOrd="0" destOrd="0" presId="urn:microsoft.com/office/officeart/2005/8/layout/vList5"/>
    <dgm:cxn modelId="{D2940E25-DE2E-4CA9-89B4-AA6038A67314}" type="presParOf" srcId="{5067BF2C-B3CD-4005-9BE0-19D495BB1620}" destId="{A916F225-CE28-4A7B-8B00-F714F7B64CD8}" srcOrd="1" destOrd="0" presId="urn:microsoft.com/office/officeart/2005/8/layout/vList5"/>
    <dgm:cxn modelId="{6D21EF13-B120-49DA-81C3-024C30F06FD9}" type="presParOf" srcId="{7BC9588D-BF87-4E77-94DD-85D1380DD919}" destId="{45B63FB5-30A4-48BB-8544-94E976BAC047}" srcOrd="13" destOrd="0" presId="urn:microsoft.com/office/officeart/2005/8/layout/vList5"/>
    <dgm:cxn modelId="{09CBB2A3-4AA7-473D-A36B-DBD3694F154F}" type="presParOf" srcId="{7BC9588D-BF87-4E77-94DD-85D1380DD919}" destId="{F77B9D2D-930A-4A69-818C-4B0C333D28A0}" srcOrd="14" destOrd="0" presId="urn:microsoft.com/office/officeart/2005/8/layout/vList5"/>
    <dgm:cxn modelId="{5E946116-92D5-4B9F-A007-828C04CC81ED}" type="presParOf" srcId="{F77B9D2D-930A-4A69-818C-4B0C333D28A0}" destId="{EA61748F-BD5D-48E4-B6DC-AB371DF1FA2E}" srcOrd="0" destOrd="0" presId="urn:microsoft.com/office/officeart/2005/8/layout/vList5"/>
    <dgm:cxn modelId="{1CF7D313-AC4B-48D1-B2C0-B38228C0A088}" type="presParOf" srcId="{F77B9D2D-930A-4A69-818C-4B0C333D28A0}" destId="{71605BAA-9E7A-4A24-A429-2D2992FD467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BDD25D-F219-44FA-9ABA-C2BA8D840BC2}">
      <dsp:nvSpPr>
        <dsp:cNvPr id="0" name=""/>
        <dsp:cNvSpPr/>
      </dsp:nvSpPr>
      <dsp:spPr>
        <a:xfrm>
          <a:off x="0" y="17468"/>
          <a:ext cx="10312400" cy="5382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it-IT" sz="2300" kern="1200" dirty="0"/>
            <a:t>Sent. TAR Lazio, Roma, Sez. I, 31.12.2008, n. 12539 (azione di annullamento)</a:t>
          </a:r>
        </a:p>
      </dsp:txBody>
      <dsp:txXfrm>
        <a:off x="26273" y="43741"/>
        <a:ext cx="10259854" cy="485654"/>
      </dsp:txXfrm>
    </dsp:sp>
    <dsp:sp modelId="{53691710-BD4C-4609-A282-5791E05DE476}">
      <dsp:nvSpPr>
        <dsp:cNvPr id="0" name=""/>
        <dsp:cNvSpPr/>
      </dsp:nvSpPr>
      <dsp:spPr>
        <a:xfrm>
          <a:off x="0" y="555668"/>
          <a:ext cx="103124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419"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it-IT" sz="1800" kern="1200" dirty="0"/>
            <a:t>Atto politico</a:t>
          </a:r>
        </a:p>
      </dsp:txBody>
      <dsp:txXfrm>
        <a:off x="0" y="555668"/>
        <a:ext cx="10312400" cy="380880"/>
      </dsp:txXfrm>
    </dsp:sp>
    <dsp:sp modelId="{0494F79C-5618-4E0E-9D08-68FB194993C1}">
      <dsp:nvSpPr>
        <dsp:cNvPr id="0" name=""/>
        <dsp:cNvSpPr/>
      </dsp:nvSpPr>
      <dsp:spPr>
        <a:xfrm>
          <a:off x="0" y="936548"/>
          <a:ext cx="10312400" cy="5382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it-IT" sz="2300" kern="1200" dirty="0"/>
            <a:t>Sent. Cons. St., Sez. IV, 18.11.2011, n. 6083 (appello)</a:t>
          </a:r>
        </a:p>
      </dsp:txBody>
      <dsp:txXfrm>
        <a:off x="26273" y="962821"/>
        <a:ext cx="10259854" cy="485654"/>
      </dsp:txXfrm>
    </dsp:sp>
    <dsp:sp modelId="{2B5FCC2B-8417-4659-BF48-C9A90DCA7937}">
      <dsp:nvSpPr>
        <dsp:cNvPr id="0" name=""/>
        <dsp:cNvSpPr/>
      </dsp:nvSpPr>
      <dsp:spPr>
        <a:xfrm>
          <a:off x="0" y="1474748"/>
          <a:ext cx="103124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419"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it-IT" sz="1800" kern="1200" dirty="0"/>
            <a:t>Atto di alta amministrazione</a:t>
          </a:r>
        </a:p>
      </dsp:txBody>
      <dsp:txXfrm>
        <a:off x="0" y="1474748"/>
        <a:ext cx="10312400" cy="380880"/>
      </dsp:txXfrm>
    </dsp:sp>
    <dsp:sp modelId="{AA9A0CC6-1ED8-48F3-8F10-3B27B00E7511}">
      <dsp:nvSpPr>
        <dsp:cNvPr id="0" name=""/>
        <dsp:cNvSpPr/>
      </dsp:nvSpPr>
      <dsp:spPr>
        <a:xfrm>
          <a:off x="0" y="1855628"/>
          <a:ext cx="10312400" cy="5382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it-IT" sz="2300" kern="1200" dirty="0"/>
            <a:t>Sent. Cass., SS.UU., 28.06.2013, n. 16305 (ricorso per motivi di giurisdizione)</a:t>
          </a:r>
        </a:p>
      </dsp:txBody>
      <dsp:txXfrm>
        <a:off x="26273" y="1881901"/>
        <a:ext cx="10259854" cy="485654"/>
      </dsp:txXfrm>
    </dsp:sp>
    <dsp:sp modelId="{E44EAA8F-DBDE-4E61-A3D1-0E81CE08DC8A}">
      <dsp:nvSpPr>
        <dsp:cNvPr id="0" name=""/>
        <dsp:cNvSpPr/>
      </dsp:nvSpPr>
      <dsp:spPr>
        <a:xfrm>
          <a:off x="0" y="2393828"/>
          <a:ext cx="103124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419"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it-IT" sz="1800" kern="1200" dirty="0"/>
            <a:t>Atto di alta amministrazione</a:t>
          </a:r>
        </a:p>
      </dsp:txBody>
      <dsp:txXfrm>
        <a:off x="0" y="2393828"/>
        <a:ext cx="10312400" cy="380880"/>
      </dsp:txXfrm>
    </dsp:sp>
    <dsp:sp modelId="{6DE197B8-5641-4D33-997A-63AA6F1C1A81}">
      <dsp:nvSpPr>
        <dsp:cNvPr id="0" name=""/>
        <dsp:cNvSpPr/>
      </dsp:nvSpPr>
      <dsp:spPr>
        <a:xfrm>
          <a:off x="0" y="2774708"/>
          <a:ext cx="10312400" cy="5382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it-IT" sz="2300" kern="1200" dirty="0"/>
            <a:t>Sent. Corte cost., 10.03.2016, n. 52 (ricorso per conflitto tra poteri dello Stato)</a:t>
          </a:r>
        </a:p>
      </dsp:txBody>
      <dsp:txXfrm>
        <a:off x="26273" y="2800981"/>
        <a:ext cx="10259854" cy="485654"/>
      </dsp:txXfrm>
    </dsp:sp>
    <dsp:sp modelId="{F7DCD5DC-0B00-4E14-A529-D64EF71DFC87}">
      <dsp:nvSpPr>
        <dsp:cNvPr id="0" name=""/>
        <dsp:cNvSpPr/>
      </dsp:nvSpPr>
      <dsp:spPr>
        <a:xfrm>
          <a:off x="0" y="3312908"/>
          <a:ext cx="103124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7419"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it-IT" sz="1800" kern="1200" dirty="0"/>
            <a:t>Atto politico</a:t>
          </a:r>
        </a:p>
      </dsp:txBody>
      <dsp:txXfrm>
        <a:off x="0" y="3312908"/>
        <a:ext cx="10312400" cy="380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3BD61-6733-4259-ADA0-2E4E7306285A}">
      <dsp:nvSpPr>
        <dsp:cNvPr id="0" name=""/>
        <dsp:cNvSpPr/>
      </dsp:nvSpPr>
      <dsp:spPr>
        <a:xfrm>
          <a:off x="8438" y="512129"/>
          <a:ext cx="2522190" cy="229361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PROVVEDIMENTO </a:t>
          </a:r>
        </a:p>
      </dsp:txBody>
      <dsp:txXfrm>
        <a:off x="75616" y="579307"/>
        <a:ext cx="2387834" cy="2159260"/>
      </dsp:txXfrm>
    </dsp:sp>
    <dsp:sp modelId="{3AC7E840-8AAD-40B9-A1D9-9286262071ED}">
      <dsp:nvSpPr>
        <dsp:cNvPr id="0" name=""/>
        <dsp:cNvSpPr/>
      </dsp:nvSpPr>
      <dsp:spPr>
        <a:xfrm>
          <a:off x="2782847" y="1346185"/>
          <a:ext cx="534704" cy="625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it-IT" sz="1600" kern="1200"/>
        </a:p>
      </dsp:txBody>
      <dsp:txXfrm>
        <a:off x="2782847" y="1471286"/>
        <a:ext cx="374293" cy="375301"/>
      </dsp:txXfrm>
    </dsp:sp>
    <dsp:sp modelId="{C51486FF-5218-4A25-96DD-A651496B8EA5}">
      <dsp:nvSpPr>
        <dsp:cNvPr id="0" name=""/>
        <dsp:cNvSpPr/>
      </dsp:nvSpPr>
      <dsp:spPr>
        <a:xfrm>
          <a:off x="3539504" y="512129"/>
          <a:ext cx="2522190" cy="2293616"/>
        </a:xfrm>
        <a:prstGeom prst="roundRect">
          <a:avLst>
            <a:gd name="adj" fmla="val 10000"/>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Notifica del ricorso</a:t>
          </a:r>
        </a:p>
      </dsp:txBody>
      <dsp:txXfrm>
        <a:off x="3606682" y="579307"/>
        <a:ext cx="2387834" cy="2159260"/>
      </dsp:txXfrm>
    </dsp:sp>
    <dsp:sp modelId="{5DAD63DC-14E5-4662-84CE-ECD1C7FC77E8}">
      <dsp:nvSpPr>
        <dsp:cNvPr id="0" name=""/>
        <dsp:cNvSpPr/>
      </dsp:nvSpPr>
      <dsp:spPr>
        <a:xfrm>
          <a:off x="6313914" y="1346185"/>
          <a:ext cx="534704" cy="625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it-IT" sz="1600" kern="1200"/>
        </a:p>
      </dsp:txBody>
      <dsp:txXfrm>
        <a:off x="6313914" y="1471286"/>
        <a:ext cx="374293" cy="375301"/>
      </dsp:txXfrm>
    </dsp:sp>
    <dsp:sp modelId="{4EE939CB-056D-4E97-8BCD-7EA639BAA0B6}">
      <dsp:nvSpPr>
        <dsp:cNvPr id="0" name=""/>
        <dsp:cNvSpPr/>
      </dsp:nvSpPr>
      <dsp:spPr>
        <a:xfrm>
          <a:off x="7070571" y="512129"/>
          <a:ext cx="2522190" cy="2293616"/>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it-IT" sz="3600" kern="1200" dirty="0"/>
            <a:t>Deposito del ricorso notificato al G.A.</a:t>
          </a:r>
        </a:p>
      </dsp:txBody>
      <dsp:txXfrm>
        <a:off x="7137749" y="579307"/>
        <a:ext cx="2387834" cy="21592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3BD61-6733-4259-ADA0-2E4E7306285A}">
      <dsp:nvSpPr>
        <dsp:cNvPr id="0" name=""/>
        <dsp:cNvSpPr/>
      </dsp:nvSpPr>
      <dsp:spPr>
        <a:xfrm>
          <a:off x="8438" y="248333"/>
          <a:ext cx="2522190" cy="282120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PROVVEDIMENTO </a:t>
          </a:r>
        </a:p>
      </dsp:txBody>
      <dsp:txXfrm>
        <a:off x="82310" y="322205"/>
        <a:ext cx="2374446" cy="2673463"/>
      </dsp:txXfrm>
    </dsp:sp>
    <dsp:sp modelId="{3AC7E840-8AAD-40B9-A1D9-9286262071ED}">
      <dsp:nvSpPr>
        <dsp:cNvPr id="0" name=""/>
        <dsp:cNvSpPr/>
      </dsp:nvSpPr>
      <dsp:spPr>
        <a:xfrm>
          <a:off x="2782847" y="1346185"/>
          <a:ext cx="534704" cy="625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it-IT" sz="1600" kern="1200"/>
        </a:p>
      </dsp:txBody>
      <dsp:txXfrm>
        <a:off x="2782847" y="1471286"/>
        <a:ext cx="374293" cy="375301"/>
      </dsp:txXfrm>
    </dsp:sp>
    <dsp:sp modelId="{6A55E033-8352-44CB-B42B-9DFCFB69955D}">
      <dsp:nvSpPr>
        <dsp:cNvPr id="0" name=""/>
        <dsp:cNvSpPr/>
      </dsp:nvSpPr>
      <dsp:spPr>
        <a:xfrm>
          <a:off x="3539504" y="248333"/>
          <a:ext cx="2522190" cy="2821207"/>
        </a:xfrm>
        <a:prstGeom prst="roundRect">
          <a:avLst>
            <a:gd name="adj" fmla="val 10000"/>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it-IT" sz="3200" kern="1200" dirty="0"/>
            <a:t>Notifica del ricorso straordinario</a:t>
          </a:r>
        </a:p>
      </dsp:txBody>
      <dsp:txXfrm>
        <a:off x="3613376" y="322205"/>
        <a:ext cx="2374446" cy="2673463"/>
      </dsp:txXfrm>
    </dsp:sp>
    <dsp:sp modelId="{9AFA9706-2A9B-413D-BF3E-AACF9596E450}">
      <dsp:nvSpPr>
        <dsp:cNvPr id="0" name=""/>
        <dsp:cNvSpPr/>
      </dsp:nvSpPr>
      <dsp:spPr>
        <a:xfrm>
          <a:off x="6313914" y="1346185"/>
          <a:ext cx="534704" cy="625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it-IT" sz="1600" kern="1200"/>
        </a:p>
      </dsp:txBody>
      <dsp:txXfrm>
        <a:off x="6313914" y="1471286"/>
        <a:ext cx="374293" cy="375301"/>
      </dsp:txXfrm>
    </dsp:sp>
    <dsp:sp modelId="{95D00CC8-1620-42CF-9B0A-2C825030D88E}">
      <dsp:nvSpPr>
        <dsp:cNvPr id="0" name=""/>
        <dsp:cNvSpPr/>
      </dsp:nvSpPr>
      <dsp:spPr>
        <a:xfrm>
          <a:off x="7070571" y="248333"/>
          <a:ext cx="2522190" cy="282120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Deposito del ricorso straordinario notificato </a:t>
          </a:r>
          <a:r>
            <a:rPr lang="it-IT" sz="2400" b="0" i="0" kern="1200" dirty="0"/>
            <a:t>all’Organo che ha emanato l’atto o al Ministero competente</a:t>
          </a:r>
          <a:endParaRPr lang="it-IT" sz="2400" kern="1200" dirty="0"/>
        </a:p>
      </dsp:txBody>
      <dsp:txXfrm>
        <a:off x="7144443" y="322205"/>
        <a:ext cx="2374446" cy="26734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AFE48-B11C-4888-9A35-D8147829CBAE}">
      <dsp:nvSpPr>
        <dsp:cNvPr id="0" name=""/>
        <dsp:cNvSpPr/>
      </dsp:nvSpPr>
      <dsp:spPr>
        <a:xfrm>
          <a:off x="863545" y="1230"/>
          <a:ext cx="2072133" cy="124328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it-IT" sz="1600" kern="1200" dirty="0"/>
            <a:t>PROVVEDIMENTO </a:t>
          </a:r>
        </a:p>
      </dsp:txBody>
      <dsp:txXfrm>
        <a:off x="899959" y="37644"/>
        <a:ext cx="1999305" cy="1170452"/>
      </dsp:txXfrm>
    </dsp:sp>
    <dsp:sp modelId="{0504D99C-D692-4E72-989E-C2E008F4EA9E}">
      <dsp:nvSpPr>
        <dsp:cNvPr id="0" name=""/>
        <dsp:cNvSpPr/>
      </dsp:nvSpPr>
      <dsp:spPr>
        <a:xfrm>
          <a:off x="3118027" y="365925"/>
          <a:ext cx="439292" cy="5138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t-IT" sz="1300" kern="1200"/>
        </a:p>
      </dsp:txBody>
      <dsp:txXfrm>
        <a:off x="3118027" y="468703"/>
        <a:ext cx="307504" cy="308333"/>
      </dsp:txXfrm>
    </dsp:sp>
    <dsp:sp modelId="{E718F0AD-679B-4163-8E4E-62CEAD5ED713}">
      <dsp:nvSpPr>
        <dsp:cNvPr id="0" name=""/>
        <dsp:cNvSpPr/>
      </dsp:nvSpPr>
      <dsp:spPr>
        <a:xfrm>
          <a:off x="3764533" y="1230"/>
          <a:ext cx="2072133" cy="1243280"/>
        </a:xfrm>
        <a:prstGeom prst="roundRect">
          <a:avLst>
            <a:gd name="adj" fmla="val 10000"/>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it-IT" sz="2800" kern="1200" dirty="0"/>
            <a:t>Notifica del ricorso straordinario</a:t>
          </a:r>
        </a:p>
      </dsp:txBody>
      <dsp:txXfrm>
        <a:off x="3800947" y="37644"/>
        <a:ext cx="1999305" cy="1170452"/>
      </dsp:txXfrm>
    </dsp:sp>
    <dsp:sp modelId="{08C37D94-276D-47D9-B08F-53CDFBC449BE}">
      <dsp:nvSpPr>
        <dsp:cNvPr id="0" name=""/>
        <dsp:cNvSpPr/>
      </dsp:nvSpPr>
      <dsp:spPr>
        <a:xfrm>
          <a:off x="6019014" y="365925"/>
          <a:ext cx="439292" cy="5138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t-IT" sz="1300" kern="1200"/>
        </a:p>
      </dsp:txBody>
      <dsp:txXfrm>
        <a:off x="6019014" y="468703"/>
        <a:ext cx="307504" cy="308333"/>
      </dsp:txXfrm>
    </dsp:sp>
    <dsp:sp modelId="{CBC97524-02E6-4A90-91CF-E2339BB7C496}">
      <dsp:nvSpPr>
        <dsp:cNvPr id="0" name=""/>
        <dsp:cNvSpPr/>
      </dsp:nvSpPr>
      <dsp:spPr>
        <a:xfrm>
          <a:off x="6665520" y="1230"/>
          <a:ext cx="2072133" cy="124328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Deposito del ricorso straordinario notificato</a:t>
          </a:r>
        </a:p>
      </dsp:txBody>
      <dsp:txXfrm>
        <a:off x="6701934" y="37644"/>
        <a:ext cx="1999305" cy="1170452"/>
      </dsp:txXfrm>
    </dsp:sp>
    <dsp:sp modelId="{78313FBA-FAA7-4D7D-86B5-5D1BAF0CBF75}">
      <dsp:nvSpPr>
        <dsp:cNvPr id="0" name=""/>
        <dsp:cNvSpPr/>
      </dsp:nvSpPr>
      <dsp:spPr>
        <a:xfrm rot="5400000">
          <a:off x="7481941" y="1389560"/>
          <a:ext cx="439292" cy="5138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t-IT" sz="1300" kern="1200"/>
        </a:p>
      </dsp:txBody>
      <dsp:txXfrm rot="-5400000">
        <a:off x="7547421" y="1426858"/>
        <a:ext cx="308333" cy="307504"/>
      </dsp:txXfrm>
    </dsp:sp>
    <dsp:sp modelId="{EC790CD1-33E7-40AB-800B-341D3548DF99}">
      <dsp:nvSpPr>
        <dsp:cNvPr id="0" name=""/>
        <dsp:cNvSpPr/>
      </dsp:nvSpPr>
      <dsp:spPr>
        <a:xfrm>
          <a:off x="6665520" y="2073364"/>
          <a:ext cx="2072133" cy="1243280"/>
        </a:xfrm>
        <a:prstGeom prst="roundRect">
          <a:avLst>
            <a:gd name="adj" fmla="val 10000"/>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t>Atto di opposizione della P.A. non statale o del controinteressato (da notificarsi)</a:t>
          </a:r>
        </a:p>
      </dsp:txBody>
      <dsp:txXfrm>
        <a:off x="6701934" y="2109778"/>
        <a:ext cx="1999305" cy="1170452"/>
      </dsp:txXfrm>
    </dsp:sp>
    <dsp:sp modelId="{A307A673-AEA1-417E-A328-2B6F4282C276}">
      <dsp:nvSpPr>
        <dsp:cNvPr id="0" name=""/>
        <dsp:cNvSpPr/>
      </dsp:nvSpPr>
      <dsp:spPr>
        <a:xfrm rot="10800000">
          <a:off x="6043880" y="2438059"/>
          <a:ext cx="439292" cy="5138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t-IT" sz="1300" kern="1200"/>
        </a:p>
      </dsp:txBody>
      <dsp:txXfrm rot="10800000">
        <a:off x="6175668" y="2540837"/>
        <a:ext cx="307504" cy="308333"/>
      </dsp:txXfrm>
    </dsp:sp>
    <dsp:sp modelId="{7A77609F-84AD-4F58-81EE-C8EDA77D002B}">
      <dsp:nvSpPr>
        <dsp:cNvPr id="0" name=""/>
        <dsp:cNvSpPr/>
      </dsp:nvSpPr>
      <dsp:spPr>
        <a:xfrm>
          <a:off x="3764533" y="2073364"/>
          <a:ext cx="2072133" cy="1243280"/>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it-IT" sz="2800" kern="1200" dirty="0"/>
            <a:t>Deposito del ricorso al G.A.</a:t>
          </a:r>
        </a:p>
      </dsp:txBody>
      <dsp:txXfrm>
        <a:off x="3800947" y="2109778"/>
        <a:ext cx="1999305" cy="1170452"/>
      </dsp:txXfrm>
    </dsp:sp>
    <dsp:sp modelId="{9D3806ED-FE8D-4EE2-80D8-E7FDD462802C}">
      <dsp:nvSpPr>
        <dsp:cNvPr id="0" name=""/>
        <dsp:cNvSpPr/>
      </dsp:nvSpPr>
      <dsp:spPr>
        <a:xfrm rot="10800000">
          <a:off x="3142892" y="2438059"/>
          <a:ext cx="439292" cy="5138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it-IT" sz="1300" kern="1200"/>
        </a:p>
      </dsp:txBody>
      <dsp:txXfrm rot="10800000">
        <a:off x="3274680" y="2540837"/>
        <a:ext cx="307504" cy="308333"/>
      </dsp:txXfrm>
    </dsp:sp>
    <dsp:sp modelId="{18AF53BB-1F78-4D81-937D-6B738120EE7F}">
      <dsp:nvSpPr>
        <dsp:cNvPr id="0" name=""/>
        <dsp:cNvSpPr/>
      </dsp:nvSpPr>
      <dsp:spPr>
        <a:xfrm>
          <a:off x="863545" y="2073364"/>
          <a:ext cx="2072133" cy="1243280"/>
        </a:xfrm>
        <a:prstGeom prst="roundRect">
          <a:avLst>
            <a:gd name="adj" fmla="val 10000"/>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t>Notifica del ricorso depositato al G.A.</a:t>
          </a:r>
        </a:p>
      </dsp:txBody>
      <dsp:txXfrm>
        <a:off x="899959" y="2109778"/>
        <a:ext cx="1999305" cy="11704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C342F0-14F2-4519-8B09-FABFEB2AD931}">
      <dsp:nvSpPr>
        <dsp:cNvPr id="0" name=""/>
        <dsp:cNvSpPr/>
      </dsp:nvSpPr>
      <dsp:spPr>
        <a:xfrm>
          <a:off x="0" y="0"/>
          <a:ext cx="10252953"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EB41B-8BB0-48A5-B02B-DD508C5839F4}">
      <dsp:nvSpPr>
        <dsp:cNvPr id="0" name=""/>
        <dsp:cNvSpPr/>
      </dsp:nvSpPr>
      <dsp:spPr>
        <a:xfrm>
          <a:off x="0" y="0"/>
          <a:ext cx="2050590" cy="950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it-IT" sz="3500" kern="1200" dirty="0"/>
            <a:t>120 giorni</a:t>
          </a:r>
        </a:p>
      </dsp:txBody>
      <dsp:txXfrm>
        <a:off x="0" y="0"/>
        <a:ext cx="2050590" cy="950878"/>
      </dsp:txXfrm>
    </dsp:sp>
    <dsp:sp modelId="{05E80E1E-8FBE-4276-8F21-C37B75112E0C}">
      <dsp:nvSpPr>
        <dsp:cNvPr id="0" name=""/>
        <dsp:cNvSpPr/>
      </dsp:nvSpPr>
      <dsp:spPr>
        <a:xfrm>
          <a:off x="2204384" y="43179"/>
          <a:ext cx="8048568" cy="86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it-IT" sz="2400" kern="1200" dirty="0"/>
            <a:t>REGOLA GENERALE per il ricorso straordinario al Capo dello Stato</a:t>
          </a:r>
        </a:p>
      </dsp:txBody>
      <dsp:txXfrm>
        <a:off x="2204384" y="43179"/>
        <a:ext cx="8048568" cy="863591"/>
      </dsp:txXfrm>
    </dsp:sp>
    <dsp:sp modelId="{735F8725-462D-4CCF-BA05-726E3DDB4572}">
      <dsp:nvSpPr>
        <dsp:cNvPr id="0" name=""/>
        <dsp:cNvSpPr/>
      </dsp:nvSpPr>
      <dsp:spPr>
        <a:xfrm>
          <a:off x="2050590" y="906770"/>
          <a:ext cx="8202362"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9AAA3B-FB89-4D59-AAFC-CDDB6E06D6D7}">
      <dsp:nvSpPr>
        <dsp:cNvPr id="0" name=""/>
        <dsp:cNvSpPr/>
      </dsp:nvSpPr>
      <dsp:spPr>
        <a:xfrm>
          <a:off x="0" y="950878"/>
          <a:ext cx="10252953"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0AC715-DD43-49E9-86B8-C36DDCF3EFC4}">
      <dsp:nvSpPr>
        <dsp:cNvPr id="0" name=""/>
        <dsp:cNvSpPr/>
      </dsp:nvSpPr>
      <dsp:spPr>
        <a:xfrm>
          <a:off x="0" y="950878"/>
          <a:ext cx="2050590" cy="950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it-IT" sz="3500" kern="1200" dirty="0"/>
            <a:t>60 giorni</a:t>
          </a:r>
        </a:p>
      </dsp:txBody>
      <dsp:txXfrm>
        <a:off x="0" y="950878"/>
        <a:ext cx="2050590" cy="950878"/>
      </dsp:txXfrm>
    </dsp:sp>
    <dsp:sp modelId="{41E1D28C-2916-4D62-93A5-2B43EE2C039E}">
      <dsp:nvSpPr>
        <dsp:cNvPr id="0" name=""/>
        <dsp:cNvSpPr/>
      </dsp:nvSpPr>
      <dsp:spPr>
        <a:xfrm>
          <a:off x="2204384" y="994058"/>
          <a:ext cx="8048568" cy="86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it-IT" sz="2400" kern="1200" dirty="0"/>
            <a:t>REGOLA GENERALE per il ricorso al G.A.</a:t>
          </a:r>
        </a:p>
      </dsp:txBody>
      <dsp:txXfrm>
        <a:off x="2204384" y="994058"/>
        <a:ext cx="8048568" cy="863591"/>
      </dsp:txXfrm>
    </dsp:sp>
    <dsp:sp modelId="{F161429E-AD14-4AD8-813C-12B53F371AEE}">
      <dsp:nvSpPr>
        <dsp:cNvPr id="0" name=""/>
        <dsp:cNvSpPr/>
      </dsp:nvSpPr>
      <dsp:spPr>
        <a:xfrm>
          <a:off x="2050590" y="1857649"/>
          <a:ext cx="8202362"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E1FA23-D606-4ABA-AF6A-657DE3E5FABB}">
      <dsp:nvSpPr>
        <dsp:cNvPr id="0" name=""/>
        <dsp:cNvSpPr/>
      </dsp:nvSpPr>
      <dsp:spPr>
        <a:xfrm>
          <a:off x="0" y="1901757"/>
          <a:ext cx="10252953"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EFF772-9A92-4613-867A-A64FB809569D}">
      <dsp:nvSpPr>
        <dsp:cNvPr id="0" name=""/>
        <dsp:cNvSpPr/>
      </dsp:nvSpPr>
      <dsp:spPr>
        <a:xfrm>
          <a:off x="0" y="1901757"/>
          <a:ext cx="2050590" cy="950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it-IT" sz="3500" kern="1200" dirty="0"/>
            <a:t>30 giorni</a:t>
          </a:r>
        </a:p>
      </dsp:txBody>
      <dsp:txXfrm>
        <a:off x="0" y="1901757"/>
        <a:ext cx="2050590" cy="950878"/>
      </dsp:txXfrm>
    </dsp:sp>
    <dsp:sp modelId="{010E43B7-1121-4CB6-9BE5-549A7BDF7CA2}">
      <dsp:nvSpPr>
        <dsp:cNvPr id="0" name=""/>
        <dsp:cNvSpPr/>
      </dsp:nvSpPr>
      <dsp:spPr>
        <a:xfrm>
          <a:off x="2204384" y="1944937"/>
          <a:ext cx="8048568" cy="86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it-IT" sz="1600" kern="1200" dirty="0"/>
            <a:t>Ricorso in materia di appalti pubblici</a:t>
          </a:r>
        </a:p>
        <a:p>
          <a:pPr marL="0" lvl="0" indent="0" algn="l" defTabSz="711200">
            <a:lnSpc>
              <a:spcPct val="90000"/>
            </a:lnSpc>
            <a:spcBef>
              <a:spcPct val="0"/>
            </a:spcBef>
            <a:spcAft>
              <a:spcPct val="35000"/>
            </a:spcAft>
            <a:buNone/>
          </a:pPr>
          <a:r>
            <a:rPr lang="it-IT" sz="1600" kern="1200" dirty="0"/>
            <a:t>Ricorso dell’ANAC avverso un provvedimento di una Stazione appaltante viziato da gravi violazioni del d.lgs. 36/2023, qualora la S.A. non si adegui al parere ANAC appositamente emesso</a:t>
          </a:r>
        </a:p>
      </dsp:txBody>
      <dsp:txXfrm>
        <a:off x="2204384" y="1944937"/>
        <a:ext cx="8048568" cy="863591"/>
      </dsp:txXfrm>
    </dsp:sp>
    <dsp:sp modelId="{502DD095-F03C-4BD3-97DE-1D1DD6D108D1}">
      <dsp:nvSpPr>
        <dsp:cNvPr id="0" name=""/>
        <dsp:cNvSpPr/>
      </dsp:nvSpPr>
      <dsp:spPr>
        <a:xfrm>
          <a:off x="2050590" y="2808528"/>
          <a:ext cx="8202362"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59FD68-DE52-485E-A33E-3B762FFCA279}">
      <dsp:nvSpPr>
        <dsp:cNvPr id="0" name=""/>
        <dsp:cNvSpPr/>
      </dsp:nvSpPr>
      <dsp:spPr>
        <a:xfrm>
          <a:off x="0" y="2852636"/>
          <a:ext cx="10252953"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0B414B-A42B-4084-A800-9810144EA516}">
      <dsp:nvSpPr>
        <dsp:cNvPr id="0" name=""/>
        <dsp:cNvSpPr/>
      </dsp:nvSpPr>
      <dsp:spPr>
        <a:xfrm>
          <a:off x="0" y="2852636"/>
          <a:ext cx="2050590" cy="9508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marL="0" lvl="0" indent="0" algn="l" defTabSz="1555750">
            <a:lnSpc>
              <a:spcPct val="90000"/>
            </a:lnSpc>
            <a:spcBef>
              <a:spcPct val="0"/>
            </a:spcBef>
            <a:spcAft>
              <a:spcPct val="35000"/>
            </a:spcAft>
            <a:buNone/>
          </a:pPr>
          <a:r>
            <a:rPr lang="it-IT" sz="3500" kern="1200" dirty="0"/>
            <a:t>10 giorni</a:t>
          </a:r>
        </a:p>
      </dsp:txBody>
      <dsp:txXfrm>
        <a:off x="0" y="2852636"/>
        <a:ext cx="2050590" cy="950878"/>
      </dsp:txXfrm>
    </dsp:sp>
    <dsp:sp modelId="{B46D0E31-6064-4104-B27E-C34C2EBA7176}">
      <dsp:nvSpPr>
        <dsp:cNvPr id="0" name=""/>
        <dsp:cNvSpPr/>
      </dsp:nvSpPr>
      <dsp:spPr>
        <a:xfrm>
          <a:off x="2204384" y="2895815"/>
          <a:ext cx="8048568" cy="86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it-IT" sz="2400" kern="1200" dirty="0"/>
            <a:t>Rito super-speciale avverso l’oscuramento di dati nell’ostensione delle offerte nei pubblici appalti </a:t>
          </a:r>
          <a:r>
            <a:rPr lang="it-IT" sz="2400" i="1" kern="1200" dirty="0"/>
            <a:t>ex</a:t>
          </a:r>
          <a:r>
            <a:rPr lang="it-IT" sz="2400" i="0" kern="1200" dirty="0"/>
            <a:t> art. 36, co. 4 e 7 d.lgs. 36/2023</a:t>
          </a:r>
          <a:endParaRPr lang="it-IT" sz="2400" kern="1200" dirty="0"/>
        </a:p>
      </dsp:txBody>
      <dsp:txXfrm>
        <a:off x="2204384" y="2895815"/>
        <a:ext cx="8048568" cy="863591"/>
      </dsp:txXfrm>
    </dsp:sp>
    <dsp:sp modelId="{C52B804B-202A-4266-B5AC-3E27D4E01C3E}">
      <dsp:nvSpPr>
        <dsp:cNvPr id="0" name=""/>
        <dsp:cNvSpPr/>
      </dsp:nvSpPr>
      <dsp:spPr>
        <a:xfrm>
          <a:off x="2050590" y="3759406"/>
          <a:ext cx="8202362"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C342F0-14F2-4519-8B09-FABFEB2AD931}">
      <dsp:nvSpPr>
        <dsp:cNvPr id="0" name=""/>
        <dsp:cNvSpPr/>
      </dsp:nvSpPr>
      <dsp:spPr>
        <a:xfrm>
          <a:off x="0" y="0"/>
          <a:ext cx="1026268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EB41B-8BB0-48A5-B02B-DD508C5839F4}">
      <dsp:nvSpPr>
        <dsp:cNvPr id="0" name=""/>
        <dsp:cNvSpPr/>
      </dsp:nvSpPr>
      <dsp:spPr>
        <a:xfrm>
          <a:off x="0" y="0"/>
          <a:ext cx="2052536" cy="946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it-IT" sz="3200" kern="1200" dirty="0"/>
            <a:t>120 giorni</a:t>
          </a:r>
        </a:p>
      </dsp:txBody>
      <dsp:txXfrm>
        <a:off x="0" y="0"/>
        <a:ext cx="2052536" cy="946014"/>
      </dsp:txXfrm>
    </dsp:sp>
    <dsp:sp modelId="{05E80E1E-8FBE-4276-8F21-C37B75112E0C}">
      <dsp:nvSpPr>
        <dsp:cNvPr id="0" name=""/>
        <dsp:cNvSpPr/>
      </dsp:nvSpPr>
      <dsp:spPr>
        <a:xfrm>
          <a:off x="2206476" y="42958"/>
          <a:ext cx="8056203" cy="859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it-IT" sz="2000" kern="1200" dirty="0"/>
            <a:t>Dall’emissione dell’atto, per il ricorso straordinario al Capo dello Stato</a:t>
          </a:r>
        </a:p>
      </dsp:txBody>
      <dsp:txXfrm>
        <a:off x="2206476" y="42958"/>
        <a:ext cx="8056203" cy="859173"/>
      </dsp:txXfrm>
    </dsp:sp>
    <dsp:sp modelId="{735F8725-462D-4CCF-BA05-726E3DDB4572}">
      <dsp:nvSpPr>
        <dsp:cNvPr id="0" name=""/>
        <dsp:cNvSpPr/>
      </dsp:nvSpPr>
      <dsp:spPr>
        <a:xfrm>
          <a:off x="2052536" y="902132"/>
          <a:ext cx="8210144"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9AAA3B-FB89-4D59-AAFC-CDDB6E06D6D7}">
      <dsp:nvSpPr>
        <dsp:cNvPr id="0" name=""/>
        <dsp:cNvSpPr/>
      </dsp:nvSpPr>
      <dsp:spPr>
        <a:xfrm>
          <a:off x="0" y="946014"/>
          <a:ext cx="1026268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0AC715-DD43-49E9-86B8-C36DDCF3EFC4}">
      <dsp:nvSpPr>
        <dsp:cNvPr id="0" name=""/>
        <dsp:cNvSpPr/>
      </dsp:nvSpPr>
      <dsp:spPr>
        <a:xfrm>
          <a:off x="0" y="946014"/>
          <a:ext cx="2052536" cy="946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it-IT" sz="3600" kern="1200" dirty="0"/>
            <a:t>30 giorni</a:t>
          </a:r>
        </a:p>
      </dsp:txBody>
      <dsp:txXfrm>
        <a:off x="0" y="946014"/>
        <a:ext cx="2052536" cy="946014"/>
      </dsp:txXfrm>
    </dsp:sp>
    <dsp:sp modelId="{41E1D28C-2916-4D62-93A5-2B43EE2C039E}">
      <dsp:nvSpPr>
        <dsp:cNvPr id="0" name=""/>
        <dsp:cNvSpPr/>
      </dsp:nvSpPr>
      <dsp:spPr>
        <a:xfrm>
          <a:off x="2206476" y="988973"/>
          <a:ext cx="8056203" cy="859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it-IT" sz="2000" kern="1200" dirty="0"/>
            <a:t>Dalla notifica del ricorso innanzi al G.A., REGOLA GENERALE</a:t>
          </a:r>
        </a:p>
      </dsp:txBody>
      <dsp:txXfrm>
        <a:off x="2206476" y="988973"/>
        <a:ext cx="8056203" cy="859173"/>
      </dsp:txXfrm>
    </dsp:sp>
    <dsp:sp modelId="{F161429E-AD14-4AD8-813C-12B53F371AEE}">
      <dsp:nvSpPr>
        <dsp:cNvPr id="0" name=""/>
        <dsp:cNvSpPr/>
      </dsp:nvSpPr>
      <dsp:spPr>
        <a:xfrm>
          <a:off x="2052536" y="1848147"/>
          <a:ext cx="8210144"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E1FA23-D606-4ABA-AF6A-657DE3E5FABB}">
      <dsp:nvSpPr>
        <dsp:cNvPr id="0" name=""/>
        <dsp:cNvSpPr/>
      </dsp:nvSpPr>
      <dsp:spPr>
        <a:xfrm>
          <a:off x="0" y="1892029"/>
          <a:ext cx="1026268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EFF772-9A92-4613-867A-A64FB809569D}">
      <dsp:nvSpPr>
        <dsp:cNvPr id="0" name=""/>
        <dsp:cNvSpPr/>
      </dsp:nvSpPr>
      <dsp:spPr>
        <a:xfrm>
          <a:off x="0" y="1892029"/>
          <a:ext cx="2052536" cy="946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it-IT" sz="3600" kern="1200" dirty="0"/>
            <a:t>15 giorni</a:t>
          </a:r>
        </a:p>
      </dsp:txBody>
      <dsp:txXfrm>
        <a:off x="0" y="1892029"/>
        <a:ext cx="2052536" cy="946014"/>
      </dsp:txXfrm>
    </dsp:sp>
    <dsp:sp modelId="{010E43B7-1121-4CB6-9BE5-549A7BDF7CA2}">
      <dsp:nvSpPr>
        <dsp:cNvPr id="0" name=""/>
        <dsp:cNvSpPr/>
      </dsp:nvSpPr>
      <dsp:spPr>
        <a:xfrm>
          <a:off x="2206476" y="1934988"/>
          <a:ext cx="8056203" cy="859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it-IT" sz="2000" kern="1200" dirty="0"/>
            <a:t>Dalla notifica del ricorso innanzi al G.A., nei giudizi trattati in camera di consiglio, nelle materie </a:t>
          </a:r>
          <a:r>
            <a:rPr lang="it-IT" sz="2000" i="1" kern="1200" dirty="0"/>
            <a:t>ex</a:t>
          </a:r>
          <a:r>
            <a:rPr lang="it-IT" sz="2000" i="0" kern="1200" dirty="0"/>
            <a:t> art. 119 </a:t>
          </a:r>
          <a:r>
            <a:rPr lang="it-IT" sz="2000" i="0" kern="1200" dirty="0" err="1"/>
            <a:t>c.p.a</a:t>
          </a:r>
          <a:r>
            <a:rPr lang="it-IT" sz="2000" i="0" kern="1200" dirty="0"/>
            <a:t>., negli appalti pubblici e in materia di PNRR</a:t>
          </a:r>
        </a:p>
      </dsp:txBody>
      <dsp:txXfrm>
        <a:off x="2206476" y="1934988"/>
        <a:ext cx="8056203" cy="859173"/>
      </dsp:txXfrm>
    </dsp:sp>
    <dsp:sp modelId="{502DD095-F03C-4BD3-97DE-1D1DD6D108D1}">
      <dsp:nvSpPr>
        <dsp:cNvPr id="0" name=""/>
        <dsp:cNvSpPr/>
      </dsp:nvSpPr>
      <dsp:spPr>
        <a:xfrm>
          <a:off x="2052536" y="2794162"/>
          <a:ext cx="8210144"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275707-8E97-4413-B3CA-70E8AF232C6C}">
      <dsp:nvSpPr>
        <dsp:cNvPr id="0" name=""/>
        <dsp:cNvSpPr/>
      </dsp:nvSpPr>
      <dsp:spPr>
        <a:xfrm>
          <a:off x="0" y="2838045"/>
          <a:ext cx="1026268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2A3459-8F97-428D-B6FC-ABDE84546EAE}">
      <dsp:nvSpPr>
        <dsp:cNvPr id="0" name=""/>
        <dsp:cNvSpPr/>
      </dsp:nvSpPr>
      <dsp:spPr>
        <a:xfrm>
          <a:off x="0" y="2838044"/>
          <a:ext cx="2052536" cy="946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it-IT" sz="3600" i="0" kern="1200" dirty="0"/>
            <a:t>10 giorni</a:t>
          </a:r>
        </a:p>
      </dsp:txBody>
      <dsp:txXfrm>
        <a:off x="0" y="2838044"/>
        <a:ext cx="2052536" cy="946014"/>
      </dsp:txXfrm>
    </dsp:sp>
    <dsp:sp modelId="{D68D0FBB-B3FF-4E14-829E-360577B42F55}">
      <dsp:nvSpPr>
        <dsp:cNvPr id="0" name=""/>
        <dsp:cNvSpPr/>
      </dsp:nvSpPr>
      <dsp:spPr>
        <a:xfrm>
          <a:off x="2206476" y="2881003"/>
          <a:ext cx="8056203" cy="859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it-IT" sz="2000" kern="1200" dirty="0"/>
            <a:t>Dalla comunicazione della Stazione appaltante, nel rito super-speciale avverso l’oscuramento di dati nell’ostensione delle offerte nei pubblici appalti </a:t>
          </a:r>
          <a:r>
            <a:rPr lang="it-IT" sz="2000" i="1" kern="1200" dirty="0"/>
            <a:t>ex</a:t>
          </a:r>
          <a:r>
            <a:rPr lang="it-IT" sz="2000" i="0" kern="1200" dirty="0"/>
            <a:t> art. 36, co. 4 e 7 d.lgs. 36/2023</a:t>
          </a:r>
        </a:p>
      </dsp:txBody>
      <dsp:txXfrm>
        <a:off x="2206476" y="2881003"/>
        <a:ext cx="8056203" cy="859173"/>
      </dsp:txXfrm>
    </dsp:sp>
    <dsp:sp modelId="{50F9815F-B208-4330-8AE2-28AD92F16E9E}">
      <dsp:nvSpPr>
        <dsp:cNvPr id="0" name=""/>
        <dsp:cNvSpPr/>
      </dsp:nvSpPr>
      <dsp:spPr>
        <a:xfrm>
          <a:off x="2052536" y="3740177"/>
          <a:ext cx="8210144" cy="0"/>
        </a:xfrm>
        <a:prstGeom prst="line">
          <a:avLst/>
        </a:prstGeom>
        <a:solidFill>
          <a:schemeClr val="accent1">
            <a:hueOff val="0"/>
            <a:satOff val="0"/>
            <a:lumOff val="0"/>
            <a:alphaOff val="0"/>
          </a:schemeClr>
        </a:solidFill>
        <a:ln w="15875"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889A03-E695-43B4-A822-6C142FC8B649}">
      <dsp:nvSpPr>
        <dsp:cNvPr id="0" name=""/>
        <dsp:cNvSpPr/>
      </dsp:nvSpPr>
      <dsp:spPr>
        <a:xfrm rot="5400000">
          <a:off x="6295701" y="-2780798"/>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it-IT" sz="1800" kern="1200" dirty="0"/>
            <a:t>Ricorsi in materia di accesso agli atti ambientale</a:t>
          </a:r>
        </a:p>
      </dsp:txBody>
      <dsp:txXfrm rot="-5400000">
        <a:off x="3456432" y="81230"/>
        <a:ext cx="6122009" cy="420710"/>
      </dsp:txXfrm>
    </dsp:sp>
    <dsp:sp modelId="{FFDA162C-6F07-4D80-A7E4-9F5AB4B6ECCA}">
      <dsp:nvSpPr>
        <dsp:cNvPr id="0" name=""/>
        <dsp:cNvSpPr/>
      </dsp:nvSpPr>
      <dsp:spPr>
        <a:xfrm>
          <a:off x="0" y="193"/>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ESENTE</a:t>
          </a:r>
          <a:endParaRPr lang="it-IT" sz="4800" kern="1200" dirty="0"/>
        </a:p>
      </dsp:txBody>
      <dsp:txXfrm>
        <a:off x="28449" y="28642"/>
        <a:ext cx="3399534" cy="525887"/>
      </dsp:txXfrm>
    </dsp:sp>
    <dsp:sp modelId="{D93E21B0-99EF-47B9-A2BC-65532BC5B5A8}">
      <dsp:nvSpPr>
        <dsp:cNvPr id="0" name=""/>
        <dsp:cNvSpPr/>
      </dsp:nvSpPr>
      <dsp:spPr>
        <a:xfrm rot="5400000">
          <a:off x="6295701" y="-2168874"/>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a:t>Ricorsi in materia di accesso agli atti, azione avverso il silenzio-inadempimento, diritto di cittadinanza, di residenza, di soggiorno e di ingresso nel territorio dello Stato, esecuzione nella sentenza, ottemperanza del giudicato</a:t>
          </a:r>
        </a:p>
      </dsp:txBody>
      <dsp:txXfrm rot="-5400000">
        <a:off x="3456432" y="693154"/>
        <a:ext cx="6122009" cy="420710"/>
      </dsp:txXfrm>
    </dsp:sp>
    <dsp:sp modelId="{367EF5E3-3D9A-43CB-B00F-E35CCFE8A031}">
      <dsp:nvSpPr>
        <dsp:cNvPr id="0" name=""/>
        <dsp:cNvSpPr/>
      </dsp:nvSpPr>
      <dsp:spPr>
        <a:xfrm>
          <a:off x="0" y="612117"/>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€ 300</a:t>
          </a:r>
        </a:p>
      </dsp:txBody>
      <dsp:txXfrm>
        <a:off x="28449" y="640566"/>
        <a:ext cx="3399534" cy="525887"/>
      </dsp:txXfrm>
    </dsp:sp>
    <dsp:sp modelId="{D53369AA-31AA-4658-B734-ADAFD6AC89BF}">
      <dsp:nvSpPr>
        <dsp:cNvPr id="0" name=""/>
        <dsp:cNvSpPr/>
      </dsp:nvSpPr>
      <dsp:spPr>
        <a:xfrm rot="5400000">
          <a:off x="6295701" y="-1556949"/>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t>Ricorsi in materia di pubblico impiego (salvo esenzione </a:t>
          </a:r>
          <a:r>
            <a:rPr lang="it-IT" sz="1600" i="1" kern="1200" dirty="0"/>
            <a:t>ex</a:t>
          </a:r>
          <a:r>
            <a:rPr lang="it-IT" sz="1600" kern="1200" dirty="0"/>
            <a:t> art. 9, co. 1-</a:t>
          </a:r>
          <a:r>
            <a:rPr lang="it-IT" sz="1600" i="1" kern="1200" dirty="0"/>
            <a:t>bis</a:t>
          </a:r>
          <a:r>
            <a:rPr lang="it-IT" sz="1600" kern="1200" dirty="0"/>
            <a:t> d.P.R. 115/2002)</a:t>
          </a:r>
        </a:p>
      </dsp:txBody>
      <dsp:txXfrm rot="-5400000">
        <a:off x="3456432" y="1305079"/>
        <a:ext cx="6122009" cy="420710"/>
      </dsp:txXfrm>
    </dsp:sp>
    <dsp:sp modelId="{6DF85DB6-CBB0-4E25-B4DF-2D470C59F312}">
      <dsp:nvSpPr>
        <dsp:cNvPr id="0" name=""/>
        <dsp:cNvSpPr/>
      </dsp:nvSpPr>
      <dsp:spPr>
        <a:xfrm>
          <a:off x="0" y="1224041"/>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€ 325</a:t>
          </a:r>
        </a:p>
      </dsp:txBody>
      <dsp:txXfrm>
        <a:off x="28449" y="1252490"/>
        <a:ext cx="3399534" cy="525887"/>
      </dsp:txXfrm>
    </dsp:sp>
    <dsp:sp modelId="{12561EE2-FCC8-41CF-A06D-8ADDF4682230}">
      <dsp:nvSpPr>
        <dsp:cNvPr id="0" name=""/>
        <dsp:cNvSpPr/>
      </dsp:nvSpPr>
      <dsp:spPr>
        <a:xfrm rot="5400000">
          <a:off x="6295701" y="-945025"/>
          <a:ext cx="466228" cy="6144768"/>
        </a:xfrm>
        <a:prstGeom prst="round2SameRect">
          <a:avLst/>
        </a:prstGeom>
        <a:solidFill>
          <a:schemeClr val="accent1">
            <a:lumMod val="20000"/>
            <a:lumOff val="80000"/>
            <a:alpha val="9000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it-IT" sz="1800" kern="1200" dirty="0"/>
            <a:t>REGOLA GENERALE (ricorso principale, incidentale, per motivi aggiunti, ricorso straordinario al </a:t>
          </a:r>
          <a:r>
            <a:rPr lang="it-IT" sz="1800" kern="1200" dirty="0" err="1"/>
            <a:t>PdR</a:t>
          </a:r>
          <a:r>
            <a:rPr lang="it-IT" sz="1800" kern="1200" dirty="0"/>
            <a:t>)</a:t>
          </a:r>
        </a:p>
      </dsp:txBody>
      <dsp:txXfrm rot="-5400000">
        <a:off x="3456432" y="1917003"/>
        <a:ext cx="6122009" cy="420710"/>
      </dsp:txXfrm>
    </dsp:sp>
    <dsp:sp modelId="{A016C785-E2E4-44FA-B5CB-19432CC167FA}">
      <dsp:nvSpPr>
        <dsp:cNvPr id="0" name=""/>
        <dsp:cNvSpPr/>
      </dsp:nvSpPr>
      <dsp:spPr>
        <a:xfrm>
          <a:off x="0" y="1835965"/>
          <a:ext cx="3456432" cy="582785"/>
        </a:xfrm>
        <a:prstGeom prst="roundRect">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€ 650</a:t>
          </a:r>
        </a:p>
      </dsp:txBody>
      <dsp:txXfrm>
        <a:off x="28449" y="1864414"/>
        <a:ext cx="3399534" cy="525887"/>
      </dsp:txXfrm>
    </dsp:sp>
    <dsp:sp modelId="{C1D74DCB-8DDB-40D6-8026-322B3C75FB7A}">
      <dsp:nvSpPr>
        <dsp:cNvPr id="0" name=""/>
        <dsp:cNvSpPr/>
      </dsp:nvSpPr>
      <dsp:spPr>
        <a:xfrm rot="5400000">
          <a:off x="6295701" y="-333101"/>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it-IT" sz="1800" kern="1200" dirty="0"/>
            <a:t>Rito abbreviato </a:t>
          </a:r>
          <a:r>
            <a:rPr lang="it-IT" sz="1800" i="1" kern="1200" dirty="0"/>
            <a:t>ex</a:t>
          </a:r>
          <a:r>
            <a:rPr lang="it-IT" sz="1800" i="0" kern="1200" dirty="0"/>
            <a:t> artt. 119-125 </a:t>
          </a:r>
          <a:r>
            <a:rPr lang="it-IT" sz="1800" i="0" kern="1200" dirty="0" err="1"/>
            <a:t>c.p.a</a:t>
          </a:r>
          <a:r>
            <a:rPr lang="it-IT" sz="1800" i="0" kern="1200" dirty="0"/>
            <a:t>. (esclusi gli appalti pubblici), </a:t>
          </a:r>
          <a:r>
            <a:rPr lang="it-IT" sz="1800" b="0" i="0" kern="1200" dirty="0"/>
            <a:t>comprese le controversie in materia di PNRR</a:t>
          </a:r>
          <a:endParaRPr lang="it-IT" sz="1800" b="0" kern="1200" dirty="0"/>
        </a:p>
      </dsp:txBody>
      <dsp:txXfrm rot="-5400000">
        <a:off x="3456432" y="2528927"/>
        <a:ext cx="6122009" cy="420710"/>
      </dsp:txXfrm>
    </dsp:sp>
    <dsp:sp modelId="{C6EA092E-4C46-4A74-BA98-BBFD71C8A200}">
      <dsp:nvSpPr>
        <dsp:cNvPr id="0" name=""/>
        <dsp:cNvSpPr/>
      </dsp:nvSpPr>
      <dsp:spPr>
        <a:xfrm>
          <a:off x="0" y="2447890"/>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€ 1.800</a:t>
          </a:r>
        </a:p>
      </dsp:txBody>
      <dsp:txXfrm>
        <a:off x="28449" y="2476339"/>
        <a:ext cx="3399534" cy="525887"/>
      </dsp:txXfrm>
    </dsp:sp>
    <dsp:sp modelId="{C8E7E982-7A1A-44F8-9623-BDF79F8861E2}">
      <dsp:nvSpPr>
        <dsp:cNvPr id="0" name=""/>
        <dsp:cNvSpPr/>
      </dsp:nvSpPr>
      <dsp:spPr>
        <a:xfrm rot="5400000">
          <a:off x="6295701" y="278822"/>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it-IT" sz="1800" kern="1200" dirty="0"/>
            <a:t>Controversie in materia di appalti pubblici di valore inferiore a € 200.000</a:t>
          </a:r>
        </a:p>
      </dsp:txBody>
      <dsp:txXfrm rot="-5400000">
        <a:off x="3456432" y="3140851"/>
        <a:ext cx="6122009" cy="420710"/>
      </dsp:txXfrm>
    </dsp:sp>
    <dsp:sp modelId="{A968925C-2D1B-4778-BE22-6D5DA6D42A8C}">
      <dsp:nvSpPr>
        <dsp:cNvPr id="0" name=""/>
        <dsp:cNvSpPr/>
      </dsp:nvSpPr>
      <dsp:spPr>
        <a:xfrm>
          <a:off x="0" y="3059814"/>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€ 2.000</a:t>
          </a:r>
        </a:p>
      </dsp:txBody>
      <dsp:txXfrm>
        <a:off x="28449" y="3088263"/>
        <a:ext cx="3399534" cy="525887"/>
      </dsp:txXfrm>
    </dsp:sp>
    <dsp:sp modelId="{A916F225-CE28-4A7B-8B00-F714F7B64CD8}">
      <dsp:nvSpPr>
        <dsp:cNvPr id="0" name=""/>
        <dsp:cNvSpPr/>
      </dsp:nvSpPr>
      <dsp:spPr>
        <a:xfrm rot="5400000">
          <a:off x="6295701" y="890747"/>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it-IT" sz="1800" kern="1200" dirty="0"/>
            <a:t>Controversie in materia di appalti pubblici di valore compreso tra € 200.000 e € 1.000.000</a:t>
          </a:r>
        </a:p>
      </dsp:txBody>
      <dsp:txXfrm rot="-5400000">
        <a:off x="3456432" y="3752776"/>
        <a:ext cx="6122009" cy="420710"/>
      </dsp:txXfrm>
    </dsp:sp>
    <dsp:sp modelId="{03738372-D4D1-4FD1-8865-E402DD0CA045}">
      <dsp:nvSpPr>
        <dsp:cNvPr id="0" name=""/>
        <dsp:cNvSpPr/>
      </dsp:nvSpPr>
      <dsp:spPr>
        <a:xfrm>
          <a:off x="0" y="3671738"/>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€ 4.000</a:t>
          </a:r>
        </a:p>
      </dsp:txBody>
      <dsp:txXfrm>
        <a:off x="28449" y="3700187"/>
        <a:ext cx="3399534" cy="525887"/>
      </dsp:txXfrm>
    </dsp:sp>
    <dsp:sp modelId="{71605BAA-9E7A-4A24-A429-2D2992FD4670}">
      <dsp:nvSpPr>
        <dsp:cNvPr id="0" name=""/>
        <dsp:cNvSpPr/>
      </dsp:nvSpPr>
      <dsp:spPr>
        <a:xfrm rot="5400000">
          <a:off x="6295701" y="1502671"/>
          <a:ext cx="466228" cy="6144768"/>
        </a:xfrm>
        <a:prstGeom prst="round2Same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it-IT" sz="1400" kern="1200" dirty="0"/>
            <a:t>Controversie in materia di appalti pubblici di valore superiore a € 1.000.000</a:t>
          </a:r>
        </a:p>
        <a:p>
          <a:pPr marL="114300" lvl="1" indent="-114300" algn="l" defTabSz="622300">
            <a:lnSpc>
              <a:spcPct val="90000"/>
            </a:lnSpc>
            <a:spcBef>
              <a:spcPct val="0"/>
            </a:spcBef>
            <a:spcAft>
              <a:spcPct val="15000"/>
            </a:spcAft>
            <a:buChar char="•"/>
          </a:pPr>
          <a:r>
            <a:rPr lang="it-IT" sz="1400" kern="1200" dirty="0"/>
            <a:t>Controversie in materia di appalti pubblici in cui manca la dichiarazione di valore</a:t>
          </a:r>
        </a:p>
      </dsp:txBody>
      <dsp:txXfrm rot="-5400000">
        <a:off x="3456432" y="4364700"/>
        <a:ext cx="6122009" cy="420710"/>
      </dsp:txXfrm>
    </dsp:sp>
    <dsp:sp modelId="{EA61748F-BD5D-48E4-B6DC-AB371DF1FA2E}">
      <dsp:nvSpPr>
        <dsp:cNvPr id="0" name=""/>
        <dsp:cNvSpPr/>
      </dsp:nvSpPr>
      <dsp:spPr>
        <a:xfrm>
          <a:off x="0" y="4283662"/>
          <a:ext cx="3456432" cy="58278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marL="0" lvl="0" indent="0" algn="ctr" defTabSz="1778000">
            <a:lnSpc>
              <a:spcPct val="90000"/>
            </a:lnSpc>
            <a:spcBef>
              <a:spcPct val="0"/>
            </a:spcBef>
            <a:spcAft>
              <a:spcPct val="35000"/>
            </a:spcAft>
            <a:buNone/>
          </a:pPr>
          <a:r>
            <a:rPr lang="it-IT" sz="4000" kern="1200" dirty="0"/>
            <a:t>€ 6.000</a:t>
          </a:r>
        </a:p>
      </dsp:txBody>
      <dsp:txXfrm>
        <a:off x="28449" y="4312111"/>
        <a:ext cx="3399534" cy="5258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347" cy="49821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1342" y="0"/>
            <a:ext cx="2946347" cy="498215"/>
          </a:xfrm>
          <a:prstGeom prst="rect">
            <a:avLst/>
          </a:prstGeom>
        </p:spPr>
        <p:txBody>
          <a:bodyPr vert="horz" lIns="91440" tIns="45720" rIns="91440" bIns="45720" rtlCol="0"/>
          <a:lstStyle>
            <a:lvl1pPr algn="r">
              <a:defRPr sz="1200"/>
            </a:lvl1pPr>
          </a:lstStyle>
          <a:p>
            <a:fld id="{0499D5B6-950A-47B8-BED5-4DF06F079DC6}" type="datetimeFigureOut">
              <a:rPr lang="it-IT" smtClean="0"/>
              <a:t>14/10/2024</a:t>
            </a:fld>
            <a:endParaRPr lang="it-IT"/>
          </a:p>
        </p:txBody>
      </p:sp>
      <p:sp>
        <p:nvSpPr>
          <p:cNvPr id="4" name="Segnaposto immagine diapositiva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927" y="4778722"/>
            <a:ext cx="5439410" cy="390986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31600"/>
            <a:ext cx="2946347" cy="49821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1342" y="9431600"/>
            <a:ext cx="2946347" cy="498214"/>
          </a:xfrm>
          <a:prstGeom prst="rect">
            <a:avLst/>
          </a:prstGeom>
        </p:spPr>
        <p:txBody>
          <a:bodyPr vert="horz" lIns="91440" tIns="45720" rIns="91440" bIns="45720" rtlCol="0" anchor="b"/>
          <a:lstStyle>
            <a:lvl1pPr algn="r">
              <a:defRPr sz="1200"/>
            </a:lvl1pPr>
          </a:lstStyle>
          <a:p>
            <a:fld id="{03C2E025-2A41-4C12-88E8-3CDECFC281E6}" type="slidenum">
              <a:rPr lang="it-IT" smtClean="0"/>
              <a:t>‹N›</a:t>
            </a:fld>
            <a:endParaRPr lang="it-IT"/>
          </a:p>
        </p:txBody>
      </p:sp>
    </p:spTree>
    <p:extLst>
      <p:ext uri="{BB962C8B-B14F-4D97-AF65-F5344CB8AC3E}">
        <p14:creationId xmlns:p14="http://schemas.microsoft.com/office/powerpoint/2010/main" val="1652299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3C2E025-2A41-4C12-88E8-3CDECFC281E6}" type="slidenum">
              <a:rPr lang="it-IT" smtClean="0"/>
              <a:t>17</a:t>
            </a:fld>
            <a:endParaRPr lang="it-IT"/>
          </a:p>
        </p:txBody>
      </p:sp>
    </p:spTree>
    <p:extLst>
      <p:ext uri="{BB962C8B-B14F-4D97-AF65-F5344CB8AC3E}">
        <p14:creationId xmlns:p14="http://schemas.microsoft.com/office/powerpoint/2010/main" val="2436751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3C2E025-2A41-4C12-88E8-3CDECFC281E6}" type="slidenum">
              <a:rPr lang="it-IT" smtClean="0"/>
              <a:t>37</a:t>
            </a:fld>
            <a:endParaRPr lang="it-IT"/>
          </a:p>
        </p:txBody>
      </p:sp>
    </p:spTree>
    <p:extLst>
      <p:ext uri="{BB962C8B-B14F-4D97-AF65-F5344CB8AC3E}">
        <p14:creationId xmlns:p14="http://schemas.microsoft.com/office/powerpoint/2010/main" val="3127166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81DD6-9B73-FD40-7DFC-485BA17C53D7}"/>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4F5FB0C-C497-D29F-7661-3DCCCDCCCBB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61AB9A9-7F33-6833-7F45-FE8CD5B4A2A6}"/>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4E32455C-DE0D-FFAE-216F-4C638C113A00}"/>
              </a:ext>
            </a:extLst>
          </p:cNvPr>
          <p:cNvSpPr>
            <a:spLocks noGrp="1"/>
          </p:cNvSpPr>
          <p:nvPr>
            <p:ph type="sldNum" sz="quarter" idx="5"/>
          </p:nvPr>
        </p:nvSpPr>
        <p:spPr/>
        <p:txBody>
          <a:bodyPr/>
          <a:lstStyle/>
          <a:p>
            <a:fld id="{03C2E025-2A41-4C12-88E8-3CDECFC281E6}" type="slidenum">
              <a:rPr lang="it-IT" smtClean="0"/>
              <a:t>38</a:t>
            </a:fld>
            <a:endParaRPr lang="it-IT"/>
          </a:p>
        </p:txBody>
      </p:sp>
    </p:spTree>
    <p:extLst>
      <p:ext uri="{BB962C8B-B14F-4D97-AF65-F5344CB8AC3E}">
        <p14:creationId xmlns:p14="http://schemas.microsoft.com/office/powerpoint/2010/main" val="672304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FA7A9-B6F1-C7CC-0F97-45FB95063FB8}"/>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DDBA0DA-3605-4153-C94D-FD1DCD774EC9}"/>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09E5E84-7F18-B316-BE36-3112E6B85F50}"/>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FBB2C20B-A27F-A5B7-F137-478D81E4738B}"/>
              </a:ext>
            </a:extLst>
          </p:cNvPr>
          <p:cNvSpPr>
            <a:spLocks noGrp="1"/>
          </p:cNvSpPr>
          <p:nvPr>
            <p:ph type="sldNum" sz="quarter" idx="5"/>
          </p:nvPr>
        </p:nvSpPr>
        <p:spPr/>
        <p:txBody>
          <a:bodyPr/>
          <a:lstStyle/>
          <a:p>
            <a:fld id="{03C2E025-2A41-4C12-88E8-3CDECFC281E6}" type="slidenum">
              <a:rPr lang="it-IT" smtClean="0"/>
              <a:t>39</a:t>
            </a:fld>
            <a:endParaRPr lang="it-IT"/>
          </a:p>
        </p:txBody>
      </p:sp>
    </p:spTree>
    <p:extLst>
      <p:ext uri="{BB962C8B-B14F-4D97-AF65-F5344CB8AC3E}">
        <p14:creationId xmlns:p14="http://schemas.microsoft.com/office/powerpoint/2010/main" val="2458594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660D23-0D9F-E3C5-8E7B-99E5F8F7275C}"/>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E4D85149-7C0E-5429-953B-991194D8EFB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0C54DBBB-C576-F788-4ED7-66E6672D2820}"/>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E0306536-7EE9-E94B-7A1D-13E3DD682189}"/>
              </a:ext>
            </a:extLst>
          </p:cNvPr>
          <p:cNvSpPr>
            <a:spLocks noGrp="1"/>
          </p:cNvSpPr>
          <p:nvPr>
            <p:ph type="sldNum" sz="quarter" idx="5"/>
          </p:nvPr>
        </p:nvSpPr>
        <p:spPr/>
        <p:txBody>
          <a:bodyPr/>
          <a:lstStyle/>
          <a:p>
            <a:fld id="{03C2E025-2A41-4C12-88E8-3CDECFC281E6}" type="slidenum">
              <a:rPr lang="it-IT" smtClean="0"/>
              <a:t>40</a:t>
            </a:fld>
            <a:endParaRPr lang="it-IT"/>
          </a:p>
        </p:txBody>
      </p:sp>
    </p:spTree>
    <p:extLst>
      <p:ext uri="{BB962C8B-B14F-4D97-AF65-F5344CB8AC3E}">
        <p14:creationId xmlns:p14="http://schemas.microsoft.com/office/powerpoint/2010/main" val="3138299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a:xfrm>
            <a:off x="2692397" y="5037663"/>
            <a:ext cx="5214635" cy="279400"/>
          </a:xfrm>
        </p:spPr>
        <p:txBody>
          <a:bodyPr/>
          <a:lstStyle/>
          <a:p>
            <a:endParaRPr lang="it-IT"/>
          </a:p>
        </p:txBody>
      </p:sp>
      <p:sp>
        <p:nvSpPr>
          <p:cNvPr id="6" name="Slide Number Placeholder 5"/>
          <p:cNvSpPr>
            <a:spLocks noGrp="1"/>
          </p:cNvSpPr>
          <p:nvPr>
            <p:ph type="sldNum" sz="quarter" idx="12"/>
          </p:nvPr>
        </p:nvSpPr>
        <p:spPr>
          <a:xfrm>
            <a:off x="8956900" y="5037663"/>
            <a:ext cx="551167" cy="279400"/>
          </a:xfrm>
        </p:spPr>
        <p:txBody>
          <a:bodyPr/>
          <a:lstStyle/>
          <a:p>
            <a:fld id="{B37D9415-542B-4F5E-A34B-CD90B024C7E1}" type="slidenum">
              <a:rPr lang="it-IT" smtClean="0"/>
              <a:t>‹N›</a:t>
            </a:fld>
            <a:endParaRPr lang="it-IT"/>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522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0F0CDD2-C6E8-40F4-B0F9-782DA2D17629}"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37D9415-542B-4F5E-A34B-CD90B024C7E1}" type="slidenum">
              <a:rPr lang="it-IT" smtClean="0"/>
              <a:t>‹N›</a:t>
            </a:fld>
            <a:endParaRPr lang="it-IT"/>
          </a:p>
        </p:txBody>
      </p:sp>
    </p:spTree>
    <p:extLst>
      <p:ext uri="{BB962C8B-B14F-4D97-AF65-F5344CB8AC3E}">
        <p14:creationId xmlns:p14="http://schemas.microsoft.com/office/powerpoint/2010/main" val="1072531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53321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99193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spTree>
    <p:extLst>
      <p:ext uri="{BB962C8B-B14F-4D97-AF65-F5344CB8AC3E}">
        <p14:creationId xmlns:p14="http://schemas.microsoft.com/office/powerpoint/2010/main" val="2418376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it-IT"/>
              <a:t>Fare clic per modificare lo stile del titolo dello schema</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8521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it-IT"/>
              <a:t>Fare clic per modificare lo stile del titolo dello schema</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7802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55380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1924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spTree>
    <p:extLst>
      <p:ext uri="{BB962C8B-B14F-4D97-AF65-F5344CB8AC3E}">
        <p14:creationId xmlns:p14="http://schemas.microsoft.com/office/powerpoint/2010/main" val="1493513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0F0CDD2-C6E8-40F4-B0F9-782DA2D17629}" type="datetimeFigureOut">
              <a:rPr lang="it-IT" smtClean="0"/>
              <a:t>14/10/2024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37D9415-542B-4F5E-A34B-CD90B024C7E1}" type="slidenum">
              <a:rPr lang="it-IT" smtClean="0"/>
              <a:t>‹N›</a:t>
            </a:fld>
            <a:endParaRPr lang="it-IT"/>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3711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A0F0CDD2-C6E8-40F4-B0F9-782DA2D17629}"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37D9415-542B-4F5E-A34B-CD90B024C7E1}" type="slidenum">
              <a:rPr lang="it-IT" smtClean="0"/>
              <a:t>‹N›</a:t>
            </a:fld>
            <a:endParaRPr lang="it-IT"/>
          </a:p>
        </p:txBody>
      </p:sp>
    </p:spTree>
    <p:extLst>
      <p:ext uri="{BB962C8B-B14F-4D97-AF65-F5344CB8AC3E}">
        <p14:creationId xmlns:p14="http://schemas.microsoft.com/office/powerpoint/2010/main" val="221440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A0F0CDD2-C6E8-40F4-B0F9-782DA2D17629}" type="datetimeFigureOut">
              <a:rPr lang="it-IT" smtClean="0"/>
              <a:t>14/10/2024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37D9415-542B-4F5E-A34B-CD90B024C7E1}" type="slidenum">
              <a:rPr lang="it-IT" smtClean="0"/>
              <a:t>‹N›</a:t>
            </a:fld>
            <a:endParaRPr lang="it-IT"/>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4601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A0F0CDD2-C6E8-40F4-B0F9-782DA2D17629}" type="datetimeFigureOut">
              <a:rPr lang="it-IT" smtClean="0"/>
              <a:t>14/10/2024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37D9415-542B-4F5E-A34B-CD90B024C7E1}" type="slidenum">
              <a:rPr lang="it-IT" smtClean="0"/>
              <a:t>‹N›</a:t>
            </a:fld>
            <a:endParaRPr lang="it-IT"/>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1683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0CDD2-C6E8-40F4-B0F9-782DA2D17629}" type="datetimeFigureOut">
              <a:rPr lang="it-IT" smtClean="0"/>
              <a:t>14/10/2024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37D9415-542B-4F5E-A34B-CD90B024C7E1}" type="slidenum">
              <a:rPr lang="it-IT" smtClean="0"/>
              <a:t>‹N›</a:t>
            </a:fld>
            <a:endParaRPr lang="it-IT"/>
          </a:p>
        </p:txBody>
      </p:sp>
    </p:spTree>
    <p:extLst>
      <p:ext uri="{BB962C8B-B14F-4D97-AF65-F5344CB8AC3E}">
        <p14:creationId xmlns:p14="http://schemas.microsoft.com/office/powerpoint/2010/main" val="1414982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0F0CDD2-C6E8-40F4-B0F9-782DA2D17629}"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37D9415-542B-4F5E-A34B-CD90B024C7E1}" type="slidenum">
              <a:rPr lang="it-IT" smtClean="0"/>
              <a:t>‹N›</a:t>
            </a:fld>
            <a:endParaRPr lang="it-IT"/>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2350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it-IT"/>
              <a:t>Fare clic per modificare lo stile del titolo dello schema</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0F0CDD2-C6E8-40F4-B0F9-782DA2D17629}" type="datetimeFigureOut">
              <a:rPr lang="it-IT" smtClean="0"/>
              <a:t>14/10/2024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37D9415-542B-4F5E-A34B-CD90B024C7E1}" type="slidenum">
              <a:rPr lang="it-IT" smtClean="0"/>
              <a:t>‹N›</a:t>
            </a:fld>
            <a:endParaRPr lang="it-IT"/>
          </a:p>
        </p:txBody>
      </p:sp>
    </p:spTree>
    <p:extLst>
      <p:ext uri="{BB962C8B-B14F-4D97-AF65-F5344CB8AC3E}">
        <p14:creationId xmlns:p14="http://schemas.microsoft.com/office/powerpoint/2010/main" val="3514302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0F0CDD2-C6E8-40F4-B0F9-782DA2D17629}" type="datetimeFigureOut">
              <a:rPr lang="it-IT" smtClean="0"/>
              <a:t>14/10/2024</a:t>
            </a:fld>
            <a:endParaRPr lang="it-IT"/>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it-IT"/>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37D9415-542B-4F5E-A34B-CD90B024C7E1}" type="slidenum">
              <a:rPr lang="it-IT" smtClean="0"/>
              <a:t>‹N›</a:t>
            </a:fld>
            <a:endParaRPr lang="it-IT"/>
          </a:p>
        </p:txBody>
      </p:sp>
    </p:spTree>
    <p:extLst>
      <p:ext uri="{BB962C8B-B14F-4D97-AF65-F5344CB8AC3E}">
        <p14:creationId xmlns:p14="http://schemas.microsoft.com/office/powerpoint/2010/main" val="317170251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6D13C4-F846-3C79-2E0E-134CC74E343C}"/>
              </a:ext>
            </a:extLst>
          </p:cNvPr>
          <p:cNvSpPr>
            <a:spLocks noGrp="1"/>
          </p:cNvSpPr>
          <p:nvPr>
            <p:ph type="ctrTitle"/>
          </p:nvPr>
        </p:nvSpPr>
        <p:spPr>
          <a:xfrm>
            <a:off x="2692398" y="1534161"/>
            <a:ext cx="6815669" cy="1852504"/>
          </a:xfrm>
        </p:spPr>
        <p:txBody>
          <a:bodyPr>
            <a:noAutofit/>
          </a:bodyPr>
          <a:lstStyle/>
          <a:p>
            <a:r>
              <a:rPr lang="it-IT" sz="3200" dirty="0"/>
              <a:t>Il ricorso innanzi al G.A.:</a:t>
            </a:r>
            <a:br>
              <a:rPr lang="it-IT" sz="3200" dirty="0"/>
            </a:br>
            <a:r>
              <a:rPr lang="it-IT" sz="3200" cap="none" dirty="0"/>
              <a:t>atti impugnabili, notifica, deposito, contributo unificato</a:t>
            </a:r>
            <a:endParaRPr lang="it-IT" sz="3200" dirty="0"/>
          </a:p>
        </p:txBody>
      </p:sp>
      <p:sp>
        <p:nvSpPr>
          <p:cNvPr id="3" name="Sottotitolo 2">
            <a:extLst>
              <a:ext uri="{FF2B5EF4-FFF2-40B4-BE49-F238E27FC236}">
                <a16:creationId xmlns:a16="http://schemas.microsoft.com/office/drawing/2014/main" id="{07109106-5585-8992-8BAD-596A775ABDA0}"/>
              </a:ext>
            </a:extLst>
          </p:cNvPr>
          <p:cNvSpPr>
            <a:spLocks noGrp="1"/>
          </p:cNvSpPr>
          <p:nvPr>
            <p:ph type="subTitle" idx="1"/>
          </p:nvPr>
        </p:nvSpPr>
        <p:spPr>
          <a:xfrm>
            <a:off x="2681137" y="3570224"/>
            <a:ext cx="6801612" cy="1645920"/>
          </a:xfrm>
        </p:spPr>
        <p:txBody>
          <a:bodyPr>
            <a:normAutofit lnSpcReduction="10000"/>
          </a:bodyPr>
          <a:lstStyle/>
          <a:p>
            <a:r>
              <a:rPr lang="it-IT" b="1" dirty="0"/>
              <a:t>Scuola di alta formazione e specializzazione dell’UNAA (Unione nazionale degli avvocati amministrativisti)</a:t>
            </a:r>
          </a:p>
          <a:p>
            <a:r>
              <a:rPr lang="it-IT" i="1" u="sng" dirty="0"/>
              <a:t>Il processo amministrativo</a:t>
            </a:r>
          </a:p>
          <a:p>
            <a:r>
              <a:rPr lang="it-IT" dirty="0"/>
              <a:t>Lunedì 14 ottobre, ore 15.00-18.00 (da remoto)</a:t>
            </a:r>
          </a:p>
        </p:txBody>
      </p:sp>
    </p:spTree>
    <p:extLst>
      <p:ext uri="{BB962C8B-B14F-4D97-AF65-F5344CB8AC3E}">
        <p14:creationId xmlns:p14="http://schemas.microsoft.com/office/powerpoint/2010/main" val="728499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7D26463-99E0-9FF4-B628-72D63C9D94CB}"/>
              </a:ext>
            </a:extLst>
          </p:cNvPr>
          <p:cNvSpPr>
            <a:spLocks noGrp="1"/>
          </p:cNvSpPr>
          <p:nvPr>
            <p:ph type="title"/>
          </p:nvPr>
        </p:nvSpPr>
        <p:spPr/>
        <p:txBody>
          <a:bodyPr/>
          <a:lstStyle/>
          <a:p>
            <a:r>
              <a:rPr lang="it-IT" dirty="0"/>
              <a:t>La circolare</a:t>
            </a:r>
          </a:p>
        </p:txBody>
      </p:sp>
      <p:sp>
        <p:nvSpPr>
          <p:cNvPr id="3" name="Segnaposto contenuto 2">
            <a:extLst>
              <a:ext uri="{FF2B5EF4-FFF2-40B4-BE49-F238E27FC236}">
                <a16:creationId xmlns:a16="http://schemas.microsoft.com/office/drawing/2014/main" id="{0ED5854A-B722-730B-4BE7-87041AFCD5B7}"/>
              </a:ext>
            </a:extLst>
          </p:cNvPr>
          <p:cNvSpPr>
            <a:spLocks noGrp="1"/>
          </p:cNvSpPr>
          <p:nvPr>
            <p:ph idx="1"/>
          </p:nvPr>
        </p:nvSpPr>
        <p:spPr/>
        <p:txBody>
          <a:bodyPr/>
          <a:lstStyle/>
          <a:p>
            <a:pPr marL="0" indent="0" algn="just">
              <a:buNone/>
            </a:pPr>
            <a:r>
              <a:rPr lang="it-IT" b="1" dirty="0"/>
              <a:t>Sent. TAR Lazio, Roma, Sez. III-</a:t>
            </a:r>
            <a:r>
              <a:rPr lang="it-IT" b="1" i="1" dirty="0"/>
              <a:t>ter</a:t>
            </a:r>
            <a:r>
              <a:rPr lang="it-IT" b="1" dirty="0"/>
              <a:t>, 23.09.2024, n. 16514</a:t>
            </a:r>
          </a:p>
          <a:p>
            <a:pPr marL="0" indent="0" algn="just">
              <a:buNone/>
            </a:pPr>
            <a:r>
              <a:rPr lang="it-IT" dirty="0"/>
              <a:t>L’assenza di contenuto precettivo e direttamente lesivo configura la circolare quale atto amministrativo generale privo di carattere regolamentare, </a:t>
            </a:r>
            <a:r>
              <a:rPr lang="it-IT" b="1" dirty="0">
                <a:solidFill>
                  <a:srgbClr val="00B0F0"/>
                </a:solidFill>
              </a:rPr>
              <a:t>non impugnabile in assenza dell’atto applicativo che determini una lesione della sfera giuridica della parte ricorrente</a:t>
            </a:r>
            <a:r>
              <a:rPr lang="it-IT" dirty="0"/>
              <a:t>.</a:t>
            </a:r>
          </a:p>
        </p:txBody>
      </p:sp>
    </p:spTree>
    <p:extLst>
      <p:ext uri="{BB962C8B-B14F-4D97-AF65-F5344CB8AC3E}">
        <p14:creationId xmlns:p14="http://schemas.microsoft.com/office/powerpoint/2010/main" val="2506427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65575-82A9-645C-D3F3-5BEC2CB60E27}"/>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A3A6DFE-CA39-C622-8E6F-CEDBBA959C5A}"/>
              </a:ext>
            </a:extLst>
          </p:cNvPr>
          <p:cNvSpPr>
            <a:spLocks noGrp="1"/>
          </p:cNvSpPr>
          <p:nvPr>
            <p:ph type="title"/>
          </p:nvPr>
        </p:nvSpPr>
        <p:spPr/>
        <p:txBody>
          <a:bodyPr>
            <a:normAutofit fontScale="90000"/>
          </a:bodyPr>
          <a:lstStyle/>
          <a:p>
            <a:r>
              <a:rPr lang="it-IT" dirty="0"/>
              <a:t>Il verbale di accertamento dell’inottemperanza all’ordine di demolizione</a:t>
            </a:r>
          </a:p>
        </p:txBody>
      </p:sp>
      <p:sp>
        <p:nvSpPr>
          <p:cNvPr id="3" name="Segnaposto contenuto 2">
            <a:extLst>
              <a:ext uri="{FF2B5EF4-FFF2-40B4-BE49-F238E27FC236}">
                <a16:creationId xmlns:a16="http://schemas.microsoft.com/office/drawing/2014/main" id="{1C0F9F71-5D1D-35FA-671D-449561882530}"/>
              </a:ext>
            </a:extLst>
          </p:cNvPr>
          <p:cNvSpPr>
            <a:spLocks noGrp="1"/>
          </p:cNvSpPr>
          <p:nvPr>
            <p:ph idx="1"/>
          </p:nvPr>
        </p:nvSpPr>
        <p:spPr>
          <a:xfrm>
            <a:off x="1026160" y="2556932"/>
            <a:ext cx="10119359" cy="3681308"/>
          </a:xfrm>
        </p:spPr>
        <p:txBody>
          <a:bodyPr>
            <a:normAutofit fontScale="92500"/>
          </a:bodyPr>
          <a:lstStyle/>
          <a:p>
            <a:pPr marL="0" indent="0" algn="just">
              <a:buNone/>
            </a:pPr>
            <a:r>
              <a:rPr lang="it-IT" b="1" dirty="0"/>
              <a:t>Sent. TAR Lazio, Roma, Sez. IV, 24.07.2024, n. 15135</a:t>
            </a:r>
          </a:p>
          <a:p>
            <a:pPr marL="0" indent="0" algn="just">
              <a:buNone/>
            </a:pPr>
            <a:r>
              <a:rPr lang="it-IT" dirty="0"/>
              <a:t>10.1 Tanto premesso, come noto, il verbale di accertamento dell'inottemperanza all'ordine di demolizione di un manufatto abusivo è mero atto endoprocedimentale della P.A., privo di efficacia esterna, di per sé inidoneo a ledere situazioni giuridiche, fino a che non venga emanata la determinazione finale della P.A. e come tale non impugnabile.</a:t>
            </a:r>
          </a:p>
          <a:p>
            <a:pPr marL="0" indent="0" algn="just">
              <a:buNone/>
            </a:pPr>
            <a:r>
              <a:rPr lang="it-IT" dirty="0"/>
              <a:t>Trattasi di atto avente </a:t>
            </a:r>
            <a:r>
              <a:rPr lang="it-IT" b="1" dirty="0">
                <a:solidFill>
                  <a:srgbClr val="FF0000"/>
                </a:solidFill>
              </a:rPr>
              <a:t>efficacia meramente dichiarativa </a:t>
            </a:r>
            <a:r>
              <a:rPr lang="it-IT" dirty="0"/>
              <a:t>delle operazioni effettuate dai vigili urbani, ai quali non è attribuita la competenza all'adozione di atti di amministrazione attiva, a tal uopo occorrendo che la competente autorità amministrativa ne faccia proprio l'esito attraverso un formale atto di accertamento.</a:t>
            </a:r>
          </a:p>
        </p:txBody>
      </p:sp>
      <p:sp>
        <p:nvSpPr>
          <p:cNvPr id="4" name="CasellaDiTesto 3">
            <a:extLst>
              <a:ext uri="{FF2B5EF4-FFF2-40B4-BE49-F238E27FC236}">
                <a16:creationId xmlns:a16="http://schemas.microsoft.com/office/drawing/2014/main" id="{0C25567C-A0FF-4F8E-1062-760D50C21786}"/>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1670052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B3E21F-01F5-519D-CF16-201652EA2BB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D8D63AB-5F8F-BF44-6C13-EF0419FAB5A1}"/>
              </a:ext>
            </a:extLst>
          </p:cNvPr>
          <p:cNvSpPr>
            <a:spLocks noGrp="1"/>
          </p:cNvSpPr>
          <p:nvPr>
            <p:ph type="title"/>
          </p:nvPr>
        </p:nvSpPr>
        <p:spPr/>
        <p:txBody>
          <a:bodyPr>
            <a:normAutofit fontScale="90000"/>
          </a:bodyPr>
          <a:lstStyle/>
          <a:p>
            <a:r>
              <a:rPr lang="it-IT" dirty="0"/>
              <a:t>Impugnabilità degli atti amministrativi generali e dei regolamenti</a:t>
            </a:r>
          </a:p>
        </p:txBody>
      </p:sp>
      <p:sp>
        <p:nvSpPr>
          <p:cNvPr id="3" name="Segnaposto contenuto 2">
            <a:extLst>
              <a:ext uri="{FF2B5EF4-FFF2-40B4-BE49-F238E27FC236}">
                <a16:creationId xmlns:a16="http://schemas.microsoft.com/office/drawing/2014/main" id="{065DEE74-BA3C-2389-E4FB-02372273C71B}"/>
              </a:ext>
            </a:extLst>
          </p:cNvPr>
          <p:cNvSpPr>
            <a:spLocks noGrp="1"/>
          </p:cNvSpPr>
          <p:nvPr>
            <p:ph idx="1"/>
          </p:nvPr>
        </p:nvSpPr>
        <p:spPr>
          <a:xfrm>
            <a:off x="1026160" y="2556932"/>
            <a:ext cx="10119359" cy="3681308"/>
          </a:xfrm>
        </p:spPr>
        <p:txBody>
          <a:bodyPr>
            <a:normAutofit lnSpcReduction="10000"/>
          </a:bodyPr>
          <a:lstStyle/>
          <a:p>
            <a:pPr marL="0" indent="0" algn="just">
              <a:buNone/>
            </a:pPr>
            <a:r>
              <a:rPr lang="it-IT" b="1" dirty="0"/>
              <a:t>Sent. Cons. St., Sez. IV, 13.02.2020, n. 1159</a:t>
            </a:r>
          </a:p>
          <a:p>
            <a:pPr marL="0" indent="0" algn="just">
              <a:buNone/>
            </a:pPr>
            <a:r>
              <a:rPr lang="it-IT" dirty="0"/>
              <a:t>10.1 Condividendo sul punto quanto già affermato dal Giudice di primo grado, il Collegio richiama il costante e risalente orientamento giurisprudenziale secondo il quale i </a:t>
            </a:r>
            <a:r>
              <a:rPr lang="it-IT" u="sng" dirty="0"/>
              <a:t>regolamenti</a:t>
            </a:r>
            <a:r>
              <a:rPr lang="it-IT" dirty="0"/>
              <a:t> e gli </a:t>
            </a:r>
            <a:r>
              <a:rPr lang="it-IT" u="sng" dirty="0"/>
              <a:t>atti amministrativi generali</a:t>
            </a:r>
            <a:r>
              <a:rPr lang="it-IT" dirty="0"/>
              <a:t> sono </a:t>
            </a:r>
            <a:r>
              <a:rPr lang="it-IT" b="1" dirty="0">
                <a:solidFill>
                  <a:srgbClr val="00B0F0"/>
                </a:solidFill>
              </a:rPr>
              <a:t>impugnabili in via diretta solo ove contengano disposizioni in grado di ledere in via diretta ed immediata le posizioni giuridiche soggettive dei destinatari</a:t>
            </a:r>
            <a:r>
              <a:rPr lang="it-IT" dirty="0"/>
              <a:t>; negli altri casi, divengono </a:t>
            </a:r>
            <a:r>
              <a:rPr lang="it-IT" b="1" dirty="0">
                <a:solidFill>
                  <a:srgbClr val="FF0000"/>
                </a:solidFill>
              </a:rPr>
              <a:t>impugnabili solo quando sorge l’interesse a ricorrere, ovvero assieme all’atto applicativo che produca una lesione effettiva, e non solo ipotetica o futura</a:t>
            </a:r>
            <a:r>
              <a:rPr lang="it-IT" dirty="0"/>
              <a:t>: in tali termini, per tutte C.d.S., sez. V, 7 ottobre 2016, n. 4130, e 6 maggio 2015, n. 2260, nonché sez. VI, 29 marzo 1996, n. 512.</a:t>
            </a:r>
          </a:p>
        </p:txBody>
      </p:sp>
      <p:sp>
        <p:nvSpPr>
          <p:cNvPr id="4" name="CasellaDiTesto 3">
            <a:extLst>
              <a:ext uri="{FF2B5EF4-FFF2-40B4-BE49-F238E27FC236}">
                <a16:creationId xmlns:a16="http://schemas.microsoft.com/office/drawing/2014/main" id="{6B3CB15D-96CA-1AC7-3EA7-233836C8057E}"/>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2563733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74398C-9275-3D42-51BC-C2BB13764A7B}"/>
              </a:ext>
            </a:extLst>
          </p:cNvPr>
          <p:cNvSpPr>
            <a:spLocks noGrp="1"/>
          </p:cNvSpPr>
          <p:nvPr>
            <p:ph type="title"/>
          </p:nvPr>
        </p:nvSpPr>
        <p:spPr/>
        <p:txBody>
          <a:bodyPr/>
          <a:lstStyle/>
          <a:p>
            <a:r>
              <a:rPr lang="it-IT" dirty="0"/>
              <a:t>La giurisdizione esclusiva</a:t>
            </a:r>
          </a:p>
        </p:txBody>
      </p:sp>
      <p:sp>
        <p:nvSpPr>
          <p:cNvPr id="3" name="Segnaposto contenuto 2">
            <a:extLst>
              <a:ext uri="{FF2B5EF4-FFF2-40B4-BE49-F238E27FC236}">
                <a16:creationId xmlns:a16="http://schemas.microsoft.com/office/drawing/2014/main" id="{F2287D59-CB7A-6A5C-C3A3-12E64168AF2F}"/>
              </a:ext>
            </a:extLst>
          </p:cNvPr>
          <p:cNvSpPr>
            <a:spLocks noGrp="1"/>
          </p:cNvSpPr>
          <p:nvPr>
            <p:ph idx="1"/>
          </p:nvPr>
        </p:nvSpPr>
        <p:spPr>
          <a:xfrm>
            <a:off x="995680" y="2556932"/>
            <a:ext cx="10231120" cy="3671148"/>
          </a:xfrm>
        </p:spPr>
        <p:txBody>
          <a:bodyPr>
            <a:normAutofit fontScale="85000" lnSpcReduction="20000"/>
          </a:bodyPr>
          <a:lstStyle/>
          <a:p>
            <a:pPr marL="0" indent="0" algn="just">
              <a:buNone/>
            </a:pPr>
            <a:r>
              <a:rPr lang="it-IT" b="1" dirty="0"/>
              <a:t>Sent. TAR Veneto, Sez. II, 28.06.2024, n. 1649</a:t>
            </a:r>
          </a:p>
          <a:p>
            <a:pPr marL="0" indent="0" algn="just">
              <a:buNone/>
            </a:pPr>
            <a:r>
              <a:rPr lang="it-IT" dirty="0"/>
              <a:t>Sussiste la giurisdizione dell’intestato G.A. sulla presente vertenza ai sensi dell’</a:t>
            </a:r>
            <a:r>
              <a:rPr lang="it-IT" b="1" dirty="0">
                <a:solidFill>
                  <a:srgbClr val="00B0F0"/>
                </a:solidFill>
              </a:rPr>
              <a:t>art. 133, comma 1, lett. a), n. 2 </a:t>
            </a:r>
            <a:r>
              <a:rPr lang="it-IT" b="1" dirty="0" err="1">
                <a:solidFill>
                  <a:srgbClr val="00B0F0"/>
                </a:solidFill>
              </a:rPr>
              <a:t>c.p.a</a:t>
            </a:r>
            <a:r>
              <a:rPr lang="it-IT" b="1" dirty="0">
                <a:solidFill>
                  <a:srgbClr val="00B0F0"/>
                </a:solidFill>
              </a:rPr>
              <a:t>.</a:t>
            </a:r>
            <a:r>
              <a:rPr lang="it-IT" dirty="0"/>
              <a:t>, che attribuisce alla giurisdizione esclusiva del giudice amministrativo le controversie relative alla “formazione, conclusione ed esecuzione degli </a:t>
            </a:r>
            <a:r>
              <a:rPr lang="it-IT" b="1" dirty="0">
                <a:solidFill>
                  <a:srgbClr val="00B0F0"/>
                </a:solidFill>
              </a:rPr>
              <a:t>accordi integrativi o sostitutivi di provvedimento</a:t>
            </a:r>
            <a:r>
              <a:rPr lang="it-IT" dirty="0"/>
              <a:t>”, oltre che, in termini più generali, della successiva lettera f) che devolve al G.A., sempre in sede esclusiva, la cognizione delle "controversie aventi ad oggetto gli atti e i provvedimenti delle pubbliche amministrazioni in materia urbanistica e edilizia, concernente tutti gli aspetti dell'uso del territorio". (T.A.R. Lombardia Milano Sez. II, 30 marzo 2021, n. 839; T.A.R. Lombardia Brescia Sez. I, 27 maggio 2020, n. 399; Cons. Stato Sez. II, 20 aprile 2020, n. 2532).</a:t>
            </a:r>
          </a:p>
          <a:p>
            <a:pPr marL="0" indent="0" algn="just">
              <a:buNone/>
            </a:pPr>
            <a:r>
              <a:rPr lang="it-IT" dirty="0"/>
              <a:t>Spetta quindi alla giurisdizione esclusiva dell’intestato G.A. la cognizione delle controversie concernenti l’adempimento o la risoluzione delle </a:t>
            </a:r>
            <a:r>
              <a:rPr lang="it-IT" b="1" dirty="0">
                <a:solidFill>
                  <a:srgbClr val="00B0F0"/>
                </a:solidFill>
              </a:rPr>
              <a:t>convenzioni urbanistiche</a:t>
            </a:r>
            <a:r>
              <a:rPr lang="it-IT" dirty="0"/>
              <a:t>, rientrando tali atti nel </a:t>
            </a:r>
            <a:r>
              <a:rPr lang="it-IT" dirty="0" err="1"/>
              <a:t>genus</a:t>
            </a:r>
            <a:r>
              <a:rPr lang="it-IT" dirty="0"/>
              <a:t> degli accordi sostitutivi del provvedimento amministrativo (T.A.R. Piemonte, Sez. II, 2 agosto 2021, n. 805; T.A.R. Veneto, Sez. II, 26 novembre 2020, n. 1136)”.</a:t>
            </a:r>
          </a:p>
        </p:txBody>
      </p:sp>
      <p:sp>
        <p:nvSpPr>
          <p:cNvPr id="4" name="CasellaDiTesto 3">
            <a:extLst>
              <a:ext uri="{FF2B5EF4-FFF2-40B4-BE49-F238E27FC236}">
                <a16:creationId xmlns:a16="http://schemas.microsoft.com/office/drawing/2014/main" id="{731FF20E-BA9C-79A8-C723-6037C10F83AF}"/>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2974349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814E49-7947-672E-B113-E97731606B1F}"/>
              </a:ext>
            </a:extLst>
          </p:cNvPr>
          <p:cNvSpPr>
            <a:spLocks noGrp="1"/>
          </p:cNvSpPr>
          <p:nvPr>
            <p:ph type="title"/>
          </p:nvPr>
        </p:nvSpPr>
        <p:spPr/>
        <p:txBody>
          <a:bodyPr/>
          <a:lstStyle/>
          <a:p>
            <a:r>
              <a:rPr lang="it-IT" dirty="0"/>
              <a:t>NOTIFICA E DEPOSITO:</a:t>
            </a:r>
            <a:br>
              <a:rPr lang="it-IT" dirty="0"/>
            </a:br>
            <a:r>
              <a:rPr lang="it-IT" dirty="0"/>
              <a:t>in che ordine?</a:t>
            </a:r>
          </a:p>
        </p:txBody>
      </p:sp>
    </p:spTree>
    <p:extLst>
      <p:ext uri="{BB962C8B-B14F-4D97-AF65-F5344CB8AC3E}">
        <p14:creationId xmlns:p14="http://schemas.microsoft.com/office/powerpoint/2010/main" val="3004544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C1E84C-33DB-79AF-DAA1-86AD5784BE8D}"/>
              </a:ext>
            </a:extLst>
          </p:cNvPr>
          <p:cNvSpPr>
            <a:spLocks noGrp="1"/>
          </p:cNvSpPr>
          <p:nvPr>
            <p:ph type="title"/>
          </p:nvPr>
        </p:nvSpPr>
        <p:spPr/>
        <p:txBody>
          <a:bodyPr/>
          <a:lstStyle/>
          <a:p>
            <a:r>
              <a:rPr lang="it-IT" dirty="0"/>
              <a:t>NEL RICORSO AL G.A.</a:t>
            </a:r>
          </a:p>
        </p:txBody>
      </p:sp>
      <p:graphicFrame>
        <p:nvGraphicFramePr>
          <p:cNvPr id="4" name="Segnaposto contenuto 3">
            <a:extLst>
              <a:ext uri="{FF2B5EF4-FFF2-40B4-BE49-F238E27FC236}">
                <a16:creationId xmlns:a16="http://schemas.microsoft.com/office/drawing/2014/main" id="{9AE9568F-17D2-E8E4-2118-2E131B704624}"/>
              </a:ext>
            </a:extLst>
          </p:cNvPr>
          <p:cNvGraphicFramePr>
            <a:graphicFrameLocks noGrp="1"/>
          </p:cNvGraphicFramePr>
          <p:nvPr>
            <p:ph idx="1"/>
            <p:extLst>
              <p:ext uri="{D42A27DB-BD31-4B8C-83A1-F6EECF244321}">
                <p14:modId xmlns:p14="http://schemas.microsoft.com/office/powerpoint/2010/main" val="1576122448"/>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5125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C1E84C-33DB-79AF-DAA1-86AD5784BE8D}"/>
              </a:ext>
            </a:extLst>
          </p:cNvPr>
          <p:cNvSpPr>
            <a:spLocks noGrp="1"/>
          </p:cNvSpPr>
          <p:nvPr>
            <p:ph type="title"/>
          </p:nvPr>
        </p:nvSpPr>
        <p:spPr/>
        <p:txBody>
          <a:bodyPr>
            <a:normAutofit fontScale="90000"/>
          </a:bodyPr>
          <a:lstStyle/>
          <a:p>
            <a:r>
              <a:rPr lang="it-IT" dirty="0"/>
              <a:t>NEL RICORSO STRAORDINARIO AL PRESIDENTE DELLA REPUBBLICA</a:t>
            </a:r>
          </a:p>
        </p:txBody>
      </p:sp>
      <p:graphicFrame>
        <p:nvGraphicFramePr>
          <p:cNvPr id="4" name="Segnaposto contenuto 3">
            <a:extLst>
              <a:ext uri="{FF2B5EF4-FFF2-40B4-BE49-F238E27FC236}">
                <a16:creationId xmlns:a16="http://schemas.microsoft.com/office/drawing/2014/main" id="{9AE9568F-17D2-E8E4-2118-2E131B704624}"/>
              </a:ext>
            </a:extLst>
          </p:cNvPr>
          <p:cNvGraphicFramePr>
            <a:graphicFrameLocks noGrp="1"/>
          </p:cNvGraphicFramePr>
          <p:nvPr>
            <p:ph idx="1"/>
            <p:extLst>
              <p:ext uri="{D42A27DB-BD31-4B8C-83A1-F6EECF244321}">
                <p14:modId xmlns:p14="http://schemas.microsoft.com/office/powerpoint/2010/main" val="3397347927"/>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5199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C1E84C-33DB-79AF-DAA1-86AD5784BE8D}"/>
              </a:ext>
            </a:extLst>
          </p:cNvPr>
          <p:cNvSpPr>
            <a:spLocks noGrp="1"/>
          </p:cNvSpPr>
          <p:nvPr>
            <p:ph type="title"/>
          </p:nvPr>
        </p:nvSpPr>
        <p:spPr/>
        <p:txBody>
          <a:bodyPr>
            <a:noAutofit/>
          </a:bodyPr>
          <a:lstStyle/>
          <a:p>
            <a:r>
              <a:rPr lang="it-IT" sz="3600" dirty="0"/>
              <a:t>NEL RICORSO STRAORDINARIO AL P.D.R. CON SUCCESSIVA TRASPOSIZIONE AL G.A.</a:t>
            </a:r>
          </a:p>
        </p:txBody>
      </p:sp>
      <p:graphicFrame>
        <p:nvGraphicFramePr>
          <p:cNvPr id="4" name="Segnaposto contenuto 3">
            <a:extLst>
              <a:ext uri="{FF2B5EF4-FFF2-40B4-BE49-F238E27FC236}">
                <a16:creationId xmlns:a16="http://schemas.microsoft.com/office/drawing/2014/main" id="{9AE9568F-17D2-E8E4-2118-2E131B704624}"/>
              </a:ext>
            </a:extLst>
          </p:cNvPr>
          <p:cNvGraphicFramePr>
            <a:graphicFrameLocks noGrp="1"/>
          </p:cNvGraphicFramePr>
          <p:nvPr>
            <p:ph idx="1"/>
            <p:extLst>
              <p:ext uri="{D42A27DB-BD31-4B8C-83A1-F6EECF244321}">
                <p14:modId xmlns:p14="http://schemas.microsoft.com/office/powerpoint/2010/main" val="382469165"/>
              </p:ext>
            </p:extLst>
          </p:nvPr>
        </p:nvGraphicFramePr>
        <p:xfrm>
          <a:off x="1295400" y="2557463"/>
          <a:ext cx="9601200" cy="3317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asellaDiTesto 2">
            <a:extLst>
              <a:ext uri="{FF2B5EF4-FFF2-40B4-BE49-F238E27FC236}">
                <a16:creationId xmlns:a16="http://schemas.microsoft.com/office/drawing/2014/main" id="{28D1614A-28D0-38C0-C2F1-479F5B3C902C}"/>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1801736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1FE131-538F-A948-9CEE-9EBC44BB4B63}"/>
              </a:ext>
            </a:extLst>
          </p:cNvPr>
          <p:cNvSpPr>
            <a:spLocks noGrp="1"/>
          </p:cNvSpPr>
          <p:nvPr>
            <p:ph type="title"/>
          </p:nvPr>
        </p:nvSpPr>
        <p:spPr/>
        <p:txBody>
          <a:bodyPr/>
          <a:lstStyle/>
          <a:p>
            <a:r>
              <a:rPr lang="it-IT" dirty="0"/>
              <a:t>NOTIFICA</a:t>
            </a:r>
          </a:p>
        </p:txBody>
      </p:sp>
    </p:spTree>
    <p:extLst>
      <p:ext uri="{BB962C8B-B14F-4D97-AF65-F5344CB8AC3E}">
        <p14:creationId xmlns:p14="http://schemas.microsoft.com/office/powerpoint/2010/main" val="3713835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963724-B883-6A42-7D68-554D62501A06}"/>
              </a:ext>
            </a:extLst>
          </p:cNvPr>
          <p:cNvSpPr>
            <a:spLocks noGrp="1"/>
          </p:cNvSpPr>
          <p:nvPr>
            <p:ph type="title"/>
          </p:nvPr>
        </p:nvSpPr>
        <p:spPr/>
        <p:txBody>
          <a:bodyPr/>
          <a:lstStyle/>
          <a:p>
            <a:r>
              <a:rPr lang="it-IT" dirty="0"/>
              <a:t>Art. 41, co. 2 </a:t>
            </a:r>
            <a:r>
              <a:rPr lang="it-IT" dirty="0" err="1"/>
              <a:t>c.p.a</a:t>
            </a:r>
            <a:r>
              <a:rPr lang="it-IT" dirty="0"/>
              <a:t>.</a:t>
            </a:r>
          </a:p>
        </p:txBody>
      </p:sp>
      <p:sp>
        <p:nvSpPr>
          <p:cNvPr id="3" name="Segnaposto contenuto 2">
            <a:extLst>
              <a:ext uri="{FF2B5EF4-FFF2-40B4-BE49-F238E27FC236}">
                <a16:creationId xmlns:a16="http://schemas.microsoft.com/office/drawing/2014/main" id="{8A676A68-E294-1B06-AA44-A1B2776C8E88}"/>
              </a:ext>
            </a:extLst>
          </p:cNvPr>
          <p:cNvSpPr>
            <a:spLocks noGrp="1"/>
          </p:cNvSpPr>
          <p:nvPr>
            <p:ph idx="1"/>
          </p:nvPr>
        </p:nvSpPr>
        <p:spPr>
          <a:xfrm>
            <a:off x="1295401" y="2556932"/>
            <a:ext cx="9601196" cy="3721948"/>
          </a:xfrm>
        </p:spPr>
        <p:txBody>
          <a:bodyPr>
            <a:normAutofit/>
          </a:bodyPr>
          <a:lstStyle/>
          <a:p>
            <a:pPr algn="just"/>
            <a:r>
              <a:rPr lang="it-IT" dirty="0"/>
              <a:t>AZIONE DI ANNULLAMENTO</a:t>
            </a:r>
          </a:p>
          <a:p>
            <a:pPr lvl="1" algn="just"/>
            <a:r>
              <a:rPr lang="it-IT" dirty="0"/>
              <a:t>Notifica, a pena di decadenza, alla P.A. che ha emesso l’atto impugnato e ad almeno uno dei controinteressati che sia individuato nell’atto stesso </a:t>
            </a:r>
          </a:p>
          <a:p>
            <a:pPr lvl="1" algn="just"/>
            <a:r>
              <a:rPr lang="it-IT" i="1" dirty="0"/>
              <a:t>Dies a quo </a:t>
            </a:r>
            <a:r>
              <a:rPr lang="it-IT" dirty="0"/>
              <a:t>dalla notificazione, comunicazione o piena conoscenza, ovvero, per gli atti di cui non sia richiesta la notificazione individuale, dal giorno in cui sia scaduto il termine della pubblicazione se questa sia prevista dalla legge o in base alla legge</a:t>
            </a:r>
          </a:p>
          <a:p>
            <a:pPr algn="just"/>
            <a:r>
              <a:rPr lang="it-IT" dirty="0"/>
              <a:t>AZIONE DI CONDANNA</a:t>
            </a:r>
          </a:p>
          <a:p>
            <a:pPr lvl="1" algn="just"/>
            <a:r>
              <a:rPr lang="it-IT" dirty="0"/>
              <a:t>Notifica anche agli eventuali beneficiari dell’atto illegittimo, ai sensi dell’art. 102 c.p.c.; altrimenti il giudice provvede ai sensi dell’art. 49 </a:t>
            </a:r>
            <a:r>
              <a:rPr lang="it-IT" dirty="0" err="1"/>
              <a:t>c.p.a</a:t>
            </a:r>
            <a:r>
              <a:rPr lang="it-IT" dirty="0"/>
              <a:t>. (integrazione del contraddittorio)</a:t>
            </a:r>
          </a:p>
        </p:txBody>
      </p:sp>
    </p:spTree>
    <p:extLst>
      <p:ext uri="{BB962C8B-B14F-4D97-AF65-F5344CB8AC3E}">
        <p14:creationId xmlns:p14="http://schemas.microsoft.com/office/powerpoint/2010/main" val="1951260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9AB5D9-5972-260C-E149-DE829BDBD8B9}"/>
              </a:ext>
            </a:extLst>
          </p:cNvPr>
          <p:cNvSpPr>
            <a:spLocks noGrp="1"/>
          </p:cNvSpPr>
          <p:nvPr>
            <p:ph type="title"/>
          </p:nvPr>
        </p:nvSpPr>
        <p:spPr/>
        <p:txBody>
          <a:bodyPr/>
          <a:lstStyle/>
          <a:p>
            <a:r>
              <a:rPr lang="it-IT" dirty="0"/>
              <a:t>ATTI IMPUGNABILI</a:t>
            </a:r>
          </a:p>
        </p:txBody>
      </p:sp>
    </p:spTree>
    <p:extLst>
      <p:ext uri="{BB962C8B-B14F-4D97-AF65-F5344CB8AC3E}">
        <p14:creationId xmlns:p14="http://schemas.microsoft.com/office/powerpoint/2010/main" val="18885443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244E58-4F2D-CE59-AC4F-F8A7C088DE97}"/>
              </a:ext>
            </a:extLst>
          </p:cNvPr>
          <p:cNvSpPr>
            <a:spLocks noGrp="1"/>
          </p:cNvSpPr>
          <p:nvPr>
            <p:ph type="title"/>
          </p:nvPr>
        </p:nvSpPr>
        <p:spPr/>
        <p:txBody>
          <a:bodyPr>
            <a:normAutofit fontScale="90000"/>
          </a:bodyPr>
          <a:lstStyle/>
          <a:p>
            <a:r>
              <a:rPr lang="it-IT" dirty="0"/>
              <a:t>Ricorso avverso le PP.AA. statali (art. 41, co. 3 </a:t>
            </a:r>
            <a:r>
              <a:rPr lang="it-IT" dirty="0" err="1"/>
              <a:t>c.p.a</a:t>
            </a:r>
            <a:r>
              <a:rPr lang="it-IT" dirty="0"/>
              <a:t>.)</a:t>
            </a:r>
          </a:p>
        </p:txBody>
      </p:sp>
      <p:sp>
        <p:nvSpPr>
          <p:cNvPr id="3" name="Segnaposto contenuto 2">
            <a:extLst>
              <a:ext uri="{FF2B5EF4-FFF2-40B4-BE49-F238E27FC236}">
                <a16:creationId xmlns:a16="http://schemas.microsoft.com/office/drawing/2014/main" id="{6C60C272-65D2-1F75-BFA3-8972BDBB8756}"/>
              </a:ext>
            </a:extLst>
          </p:cNvPr>
          <p:cNvSpPr>
            <a:spLocks noGrp="1"/>
          </p:cNvSpPr>
          <p:nvPr>
            <p:ph idx="1"/>
          </p:nvPr>
        </p:nvSpPr>
        <p:spPr>
          <a:xfrm>
            <a:off x="1295400" y="2556932"/>
            <a:ext cx="9870439" cy="3660988"/>
          </a:xfrm>
        </p:spPr>
        <p:txBody>
          <a:bodyPr>
            <a:normAutofit lnSpcReduction="10000"/>
          </a:bodyPr>
          <a:lstStyle/>
          <a:p>
            <a:pPr algn="just"/>
            <a:r>
              <a:rPr lang="it-IT" dirty="0"/>
              <a:t>Notifica all’Avvocatura distrettuale dello Stato competente per il TAR-TRGA adito, ai sensi del </a:t>
            </a:r>
            <a:r>
              <a:rPr lang="it-IT" dirty="0" err="1"/>
              <a:t>r.d.</a:t>
            </a:r>
            <a:r>
              <a:rPr lang="it-IT" dirty="0"/>
              <a:t> 1611/1933</a:t>
            </a:r>
          </a:p>
          <a:p>
            <a:pPr algn="just"/>
            <a:r>
              <a:rPr lang="it-IT" b="1" dirty="0"/>
              <a:t>In materia di pubblici appalti</a:t>
            </a:r>
            <a:r>
              <a:rPr lang="it-IT" dirty="0"/>
              <a:t>, si notifica sia all’Avvocatura distrettuale sia alla P.A. che ha emesso l’atto (art. 120, co. 4 </a:t>
            </a:r>
            <a:r>
              <a:rPr lang="it-IT" dirty="0" err="1"/>
              <a:t>c.p.a</a:t>
            </a:r>
            <a:r>
              <a:rPr lang="it-IT" dirty="0"/>
              <a:t>.)</a:t>
            </a:r>
          </a:p>
          <a:p>
            <a:pPr algn="just"/>
            <a:r>
              <a:rPr lang="it-IT" dirty="0"/>
              <a:t>Sono parti necessarie dei </a:t>
            </a:r>
            <a:r>
              <a:rPr lang="it-IT" b="1" dirty="0"/>
              <a:t>giudizi in materia di PNRR </a:t>
            </a:r>
            <a:r>
              <a:rPr lang="it-IT" dirty="0"/>
              <a:t>le PP.AA. centrali titolari degli interventi previsti nel PNRR, per le quali si osservano le disposizioni delle leggi speciali che prescrivono la notificazione presso gli uffici dell’Avvocatura dello Stato (art. 12-</a:t>
            </a:r>
            <a:r>
              <a:rPr lang="it-IT" i="1" dirty="0"/>
              <a:t>bis</a:t>
            </a:r>
            <a:r>
              <a:rPr lang="it-IT" dirty="0"/>
              <a:t>, co. 4 </a:t>
            </a:r>
            <a:r>
              <a:rPr lang="it-IT" dirty="0" err="1"/>
              <a:t>d.l.</a:t>
            </a:r>
            <a:r>
              <a:rPr lang="it-IT" dirty="0"/>
              <a:t> 68/2022, come convertito dalla l. 108/2022)</a:t>
            </a:r>
          </a:p>
        </p:txBody>
      </p:sp>
    </p:spTree>
    <p:extLst>
      <p:ext uri="{BB962C8B-B14F-4D97-AF65-F5344CB8AC3E}">
        <p14:creationId xmlns:p14="http://schemas.microsoft.com/office/powerpoint/2010/main" val="254633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B25891-CA6D-A4FF-E63B-F7DA45B3BE5A}"/>
              </a:ext>
            </a:extLst>
          </p:cNvPr>
          <p:cNvSpPr>
            <a:spLocks noGrp="1"/>
          </p:cNvSpPr>
          <p:nvPr>
            <p:ph type="title"/>
          </p:nvPr>
        </p:nvSpPr>
        <p:spPr/>
        <p:txBody>
          <a:bodyPr/>
          <a:lstStyle/>
          <a:p>
            <a:r>
              <a:rPr lang="it-IT" dirty="0"/>
              <a:t>Notifica alle PP.AA. non statali</a:t>
            </a:r>
          </a:p>
        </p:txBody>
      </p:sp>
      <p:sp>
        <p:nvSpPr>
          <p:cNvPr id="3" name="Segnaposto contenuto 2">
            <a:extLst>
              <a:ext uri="{FF2B5EF4-FFF2-40B4-BE49-F238E27FC236}">
                <a16:creationId xmlns:a16="http://schemas.microsoft.com/office/drawing/2014/main" id="{BF9FB57E-A1B0-2EE6-8730-6A876029EA5C}"/>
              </a:ext>
            </a:extLst>
          </p:cNvPr>
          <p:cNvSpPr>
            <a:spLocks noGrp="1"/>
          </p:cNvSpPr>
          <p:nvPr>
            <p:ph idx="1"/>
          </p:nvPr>
        </p:nvSpPr>
        <p:spPr>
          <a:xfrm>
            <a:off x="995680" y="2556932"/>
            <a:ext cx="10322561" cy="3671148"/>
          </a:xfrm>
        </p:spPr>
        <p:txBody>
          <a:bodyPr>
            <a:normAutofit/>
          </a:bodyPr>
          <a:lstStyle/>
          <a:p>
            <a:pPr marL="0" indent="0" algn="just">
              <a:buNone/>
            </a:pPr>
            <a:r>
              <a:rPr lang="it-IT" b="1" dirty="0"/>
              <a:t>Art. 3-</a:t>
            </a:r>
            <a:r>
              <a:rPr lang="it-IT" b="1" i="1" dirty="0"/>
              <a:t>bis</a:t>
            </a:r>
            <a:r>
              <a:rPr lang="it-IT" b="1" dirty="0"/>
              <a:t>, co. 1-</a:t>
            </a:r>
            <a:r>
              <a:rPr lang="it-IT" b="1" i="1" dirty="0"/>
              <a:t>bis</a:t>
            </a:r>
            <a:r>
              <a:rPr lang="it-IT" b="1" dirty="0"/>
              <a:t> l. 53/1994</a:t>
            </a:r>
          </a:p>
          <a:p>
            <a:pPr marL="0" indent="0" algn="just">
              <a:buNone/>
            </a:pPr>
            <a:r>
              <a:rPr lang="it-IT" dirty="0"/>
              <a:t>Fermo restando quanto previsto dal regio decreto 30 ottobre 1933, n. 1611, in materia di rappresentanza e difesa in giudizio dello Stato, la notificazione alle pubbliche amministrazioni è validamente effettuata </a:t>
            </a:r>
            <a:r>
              <a:rPr lang="it-IT" u="sng" dirty="0"/>
              <a:t>presso l’indirizzo individuato ai sensi dell'articolo 16-ter, comma 1-ter, del decreto-legge 18 ottobre 2012, n. 179, convertito, con modificazioni, dalla legge 17 dicembre 2012, n. 221</a:t>
            </a:r>
            <a:r>
              <a:rPr lang="it-IT" dirty="0"/>
              <a:t>.</a:t>
            </a:r>
          </a:p>
        </p:txBody>
      </p:sp>
    </p:spTree>
    <p:extLst>
      <p:ext uri="{BB962C8B-B14F-4D97-AF65-F5344CB8AC3E}">
        <p14:creationId xmlns:p14="http://schemas.microsoft.com/office/powerpoint/2010/main" val="587515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5D9EC1F2-F824-6AAD-0C92-3EE41A2D9233}"/>
              </a:ext>
            </a:extLst>
          </p:cNvPr>
          <p:cNvSpPr txBox="1">
            <a:spLocks/>
          </p:cNvSpPr>
          <p:nvPr/>
        </p:nvSpPr>
        <p:spPr>
          <a:xfrm>
            <a:off x="995680" y="823965"/>
            <a:ext cx="10322561" cy="5404115"/>
          </a:xfrm>
          <a:prstGeom prst="rect">
            <a:avLst/>
          </a:prstGeom>
        </p:spPr>
        <p:txBody>
          <a:bodyPr>
            <a:normAutofit fontScale="925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buFont typeface="Arial"/>
              <a:buNone/>
            </a:pPr>
            <a:r>
              <a:rPr lang="it-IT" b="1" dirty="0"/>
              <a:t>Art. 16-</a:t>
            </a:r>
            <a:r>
              <a:rPr lang="it-IT" b="1" i="1" dirty="0"/>
              <a:t>ter</a:t>
            </a:r>
            <a:r>
              <a:rPr lang="it-IT" b="1" dirty="0"/>
              <a:t>, co. 1-</a:t>
            </a:r>
            <a:r>
              <a:rPr lang="it-IT" b="1" i="1" dirty="0"/>
              <a:t>ter </a:t>
            </a:r>
            <a:r>
              <a:rPr lang="it-IT" b="1" dirty="0" err="1"/>
              <a:t>d.l.</a:t>
            </a:r>
            <a:r>
              <a:rPr lang="it-IT" b="1" dirty="0"/>
              <a:t> 179/2012, come convertito nella l. 221/2012</a:t>
            </a:r>
          </a:p>
          <a:p>
            <a:pPr marL="0" indent="0" algn="just">
              <a:buNone/>
            </a:pPr>
            <a:r>
              <a:rPr lang="it-IT" dirty="0"/>
              <a:t>Fermo restando quanto previsto dal </a:t>
            </a:r>
            <a:r>
              <a:rPr lang="it-IT" dirty="0" err="1"/>
              <a:t>r.d.</a:t>
            </a:r>
            <a:r>
              <a:rPr lang="it-IT" dirty="0"/>
              <a:t> 30 ottobre 1933, n. 1611 </a:t>
            </a:r>
            <a:r>
              <a:rPr lang="it-IT" b="1" dirty="0">
                <a:solidFill>
                  <a:srgbClr val="FF0000"/>
                </a:solidFill>
              </a:rPr>
              <a:t>(notifica all’Avvocatura dello Stato per le PP.AA. statali)</a:t>
            </a:r>
            <a:r>
              <a:rPr lang="it-IT" dirty="0"/>
              <a:t>, in materia di rappresentanza e difesa in giudizio dello Stato, in caso di mancata indicazione nell'elenco di cui all'articolo 16, comma 12 </a:t>
            </a:r>
            <a:r>
              <a:rPr lang="it-IT" b="1" dirty="0">
                <a:solidFill>
                  <a:srgbClr val="FF0000"/>
                </a:solidFill>
              </a:rPr>
              <a:t>(registro PP.AA.)</a:t>
            </a:r>
            <a:r>
              <a:rPr lang="it-IT" dirty="0"/>
              <a:t>, la notificazione alle pubbliche amministrazioni degli atti in materia civile, penale, amministrativa, contabile e stragiudiziale è validamente effettuata, a tutti gli effetti, al domicilio digitale indicato nell'elenco previsto dall’art. 6-ter d.lgs. 82/2005 </a:t>
            </a:r>
            <a:r>
              <a:rPr lang="it-IT" b="1" dirty="0">
                <a:solidFill>
                  <a:srgbClr val="FF0000"/>
                </a:solidFill>
              </a:rPr>
              <a:t>(indice IPA)</a:t>
            </a:r>
            <a:r>
              <a:rPr lang="it-IT" dirty="0"/>
              <a:t>, e, ove nel predetto elenco risultino indicati, per la stessa amministrazione pubblica, più domicili digitali, la notificazione è effettuata presso l'indirizzo di posta elettronica certificata primario indicato, secondo le previsioni delle Linee guida di AgID, nella sezione ente dell'amministrazione pubblica destinataria. Nel caso in cui sussista l'obbligo di notifica degli atti introduttivi di giudizio in relazione a specifiche materie presso organi o articolazioni, anche territoriali, delle pubbliche amministrazioni, la notificazione può essere eseguita all'indirizzo di posta elettronica certificata espressamente indicato nell'elenco di cui all’art. 6-ter d.lgs. 82/2005, per detti organi o articolazioni.</a:t>
            </a:r>
          </a:p>
        </p:txBody>
      </p:sp>
    </p:spTree>
    <p:extLst>
      <p:ext uri="{BB962C8B-B14F-4D97-AF65-F5344CB8AC3E}">
        <p14:creationId xmlns:p14="http://schemas.microsoft.com/office/powerpoint/2010/main" val="2935049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74BA92-63C9-3C13-A9B5-8077106B3FDA}"/>
              </a:ext>
            </a:extLst>
          </p:cNvPr>
          <p:cNvSpPr>
            <a:spLocks noGrp="1"/>
          </p:cNvSpPr>
          <p:nvPr>
            <p:ph type="title"/>
          </p:nvPr>
        </p:nvSpPr>
        <p:spPr/>
        <p:txBody>
          <a:bodyPr/>
          <a:lstStyle/>
          <a:p>
            <a:r>
              <a:rPr lang="it-IT" dirty="0"/>
              <a:t>Notifica ai privati</a:t>
            </a:r>
          </a:p>
        </p:txBody>
      </p:sp>
      <p:sp>
        <p:nvSpPr>
          <p:cNvPr id="3" name="Segnaposto contenuto 2">
            <a:extLst>
              <a:ext uri="{FF2B5EF4-FFF2-40B4-BE49-F238E27FC236}">
                <a16:creationId xmlns:a16="http://schemas.microsoft.com/office/drawing/2014/main" id="{A24E3A74-00D0-3416-7710-DDAEC8A344C0}"/>
              </a:ext>
            </a:extLst>
          </p:cNvPr>
          <p:cNvSpPr>
            <a:spLocks noGrp="1"/>
          </p:cNvSpPr>
          <p:nvPr>
            <p:ph idx="1"/>
          </p:nvPr>
        </p:nvSpPr>
        <p:spPr>
          <a:xfrm>
            <a:off x="924448" y="2556932"/>
            <a:ext cx="10339754" cy="3662998"/>
          </a:xfrm>
        </p:spPr>
        <p:txBody>
          <a:bodyPr>
            <a:normAutofit fontScale="92500" lnSpcReduction="10000"/>
          </a:bodyPr>
          <a:lstStyle/>
          <a:p>
            <a:pPr marL="0" indent="0" algn="just">
              <a:buFont typeface="Arial"/>
              <a:buNone/>
            </a:pPr>
            <a:r>
              <a:rPr lang="it-IT" b="1" dirty="0"/>
              <a:t>Art. 16-</a:t>
            </a:r>
            <a:r>
              <a:rPr lang="it-IT" b="1" i="1" dirty="0"/>
              <a:t>ter</a:t>
            </a:r>
            <a:r>
              <a:rPr lang="it-IT" b="1" dirty="0"/>
              <a:t>, co. 1 e 1-</a:t>
            </a:r>
            <a:r>
              <a:rPr lang="it-IT" b="1" i="1" dirty="0"/>
              <a:t>bis </a:t>
            </a:r>
            <a:r>
              <a:rPr lang="it-IT" b="1" dirty="0" err="1"/>
              <a:t>d.l.</a:t>
            </a:r>
            <a:r>
              <a:rPr lang="it-IT" b="1" dirty="0"/>
              <a:t> 179/2012, come convertito nella l. 221/2012</a:t>
            </a:r>
          </a:p>
          <a:p>
            <a:pPr marL="0" indent="0" algn="just">
              <a:buNone/>
            </a:pPr>
            <a:r>
              <a:rPr lang="it-IT" dirty="0"/>
              <a:t>1. A decorrere dal 15 dicembre 2013, ai fini della notificazione e comunicazione degli atti in materia civile, penale, amministrativa, contabile e stragiudiziale si intendono per pubblici elenchi quelli previsti dagli articoli 6-bis </a:t>
            </a:r>
            <a:r>
              <a:rPr lang="it-IT" b="1" dirty="0">
                <a:solidFill>
                  <a:srgbClr val="FF0000"/>
                </a:solidFill>
              </a:rPr>
              <a:t>(registro INI-PEC)</a:t>
            </a:r>
            <a:r>
              <a:rPr lang="it-IT" dirty="0"/>
              <a:t>, 6-quater </a:t>
            </a:r>
            <a:r>
              <a:rPr lang="it-IT" b="1" dirty="0">
                <a:solidFill>
                  <a:srgbClr val="FF0000"/>
                </a:solidFill>
              </a:rPr>
              <a:t>(registro INAD) </a:t>
            </a:r>
            <a:r>
              <a:rPr lang="it-IT" dirty="0"/>
              <a:t>e 62 del decreto legislativo 7 marzo 2005, n. 82, dall'articolo 16, comma 12, del presente decreto </a:t>
            </a:r>
            <a:r>
              <a:rPr lang="it-IT" b="1" dirty="0">
                <a:solidFill>
                  <a:srgbClr val="FF0000"/>
                </a:solidFill>
              </a:rPr>
              <a:t>(registro PP.AA.)</a:t>
            </a:r>
            <a:r>
              <a:rPr lang="it-IT" dirty="0"/>
              <a:t>, dall'articolo 16, comma 6, del decreto-legge 29 novembre 2008, n. 185, convertito con modificazioni dalla legge 28 gennaio 2009, n. 2 </a:t>
            </a:r>
            <a:r>
              <a:rPr lang="it-IT" b="1" dirty="0">
                <a:solidFill>
                  <a:srgbClr val="FF0000"/>
                </a:solidFill>
              </a:rPr>
              <a:t>(registro delle imprese)</a:t>
            </a:r>
            <a:r>
              <a:rPr lang="it-IT" dirty="0"/>
              <a:t>, nonché il registro generale degli indirizzi elettronici, gestito dal Ministero della giustizia </a:t>
            </a:r>
            <a:r>
              <a:rPr lang="it-IT" b="1" dirty="0">
                <a:solidFill>
                  <a:srgbClr val="FF0000"/>
                </a:solidFill>
              </a:rPr>
              <a:t>(</a:t>
            </a:r>
            <a:r>
              <a:rPr lang="it-IT" b="1" dirty="0" err="1">
                <a:solidFill>
                  <a:srgbClr val="FF0000"/>
                </a:solidFill>
              </a:rPr>
              <a:t>ReGIndE</a:t>
            </a:r>
            <a:r>
              <a:rPr lang="it-IT" b="1" dirty="0">
                <a:solidFill>
                  <a:srgbClr val="FF0000"/>
                </a:solidFill>
              </a:rPr>
              <a:t> ex </a:t>
            </a:r>
            <a:r>
              <a:rPr lang="it-IT" b="1" dirty="0" err="1">
                <a:solidFill>
                  <a:srgbClr val="FF0000"/>
                </a:solidFill>
              </a:rPr>
              <a:t>d.m.</a:t>
            </a:r>
            <a:r>
              <a:rPr lang="it-IT" b="1" dirty="0">
                <a:solidFill>
                  <a:srgbClr val="FF0000"/>
                </a:solidFill>
              </a:rPr>
              <a:t> 44/2011)</a:t>
            </a:r>
            <a:r>
              <a:rPr lang="it-IT" dirty="0"/>
              <a:t>.</a:t>
            </a:r>
          </a:p>
          <a:p>
            <a:pPr marL="0" indent="0" algn="just">
              <a:buNone/>
            </a:pPr>
            <a:r>
              <a:rPr lang="it-IT" dirty="0"/>
              <a:t>1-bis. Le disposizioni dei commi 1 e 1-ter si applicano anche alla giustizia amministrativa.</a:t>
            </a:r>
          </a:p>
        </p:txBody>
      </p:sp>
      <p:sp>
        <p:nvSpPr>
          <p:cNvPr id="4" name="CasellaDiTesto 3">
            <a:extLst>
              <a:ext uri="{FF2B5EF4-FFF2-40B4-BE49-F238E27FC236}">
                <a16:creationId xmlns:a16="http://schemas.microsoft.com/office/drawing/2014/main" id="{43564B74-1F64-94AE-8DFD-0D55804D21F8}"/>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1244188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1F3C98-6E2C-D918-66BE-2F12A87A0B4A}"/>
              </a:ext>
            </a:extLst>
          </p:cNvPr>
          <p:cNvSpPr>
            <a:spLocks noGrp="1"/>
          </p:cNvSpPr>
          <p:nvPr>
            <p:ph type="title"/>
          </p:nvPr>
        </p:nvSpPr>
        <p:spPr/>
        <p:txBody>
          <a:bodyPr/>
          <a:lstStyle/>
          <a:p>
            <a:r>
              <a:rPr lang="it-IT" dirty="0"/>
              <a:t>Termini per la notifica</a:t>
            </a:r>
          </a:p>
        </p:txBody>
      </p:sp>
      <p:graphicFrame>
        <p:nvGraphicFramePr>
          <p:cNvPr id="4" name="Segnaposto contenuto 3">
            <a:extLst>
              <a:ext uri="{FF2B5EF4-FFF2-40B4-BE49-F238E27FC236}">
                <a16:creationId xmlns:a16="http://schemas.microsoft.com/office/drawing/2014/main" id="{C2956532-C484-D914-B7E8-84334E4B4F1F}"/>
              </a:ext>
            </a:extLst>
          </p:cNvPr>
          <p:cNvGraphicFramePr>
            <a:graphicFrameLocks noGrp="1"/>
          </p:cNvGraphicFramePr>
          <p:nvPr>
            <p:ph idx="1"/>
            <p:extLst>
              <p:ext uri="{D42A27DB-BD31-4B8C-83A1-F6EECF244321}">
                <p14:modId xmlns:p14="http://schemas.microsoft.com/office/powerpoint/2010/main" val="2044310574"/>
              </p:ext>
            </p:extLst>
          </p:nvPr>
        </p:nvGraphicFramePr>
        <p:xfrm>
          <a:off x="1011677" y="2431915"/>
          <a:ext cx="10252953" cy="3803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01893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148429-AE03-D37A-1C76-70DC3A4FD220}"/>
              </a:ext>
            </a:extLst>
          </p:cNvPr>
          <p:cNvSpPr>
            <a:spLocks noGrp="1"/>
          </p:cNvSpPr>
          <p:nvPr>
            <p:ph type="title"/>
          </p:nvPr>
        </p:nvSpPr>
        <p:spPr/>
        <p:txBody>
          <a:bodyPr/>
          <a:lstStyle/>
          <a:p>
            <a:r>
              <a:rPr lang="it-IT" dirty="0"/>
              <a:t>Notifiche «difficili»</a:t>
            </a:r>
          </a:p>
        </p:txBody>
      </p:sp>
      <p:sp>
        <p:nvSpPr>
          <p:cNvPr id="3" name="Segnaposto contenuto 2">
            <a:extLst>
              <a:ext uri="{FF2B5EF4-FFF2-40B4-BE49-F238E27FC236}">
                <a16:creationId xmlns:a16="http://schemas.microsoft.com/office/drawing/2014/main" id="{8FCB5606-0D0B-AD95-0B1B-C3B9BED79E0F}"/>
              </a:ext>
            </a:extLst>
          </p:cNvPr>
          <p:cNvSpPr>
            <a:spLocks noGrp="1"/>
          </p:cNvSpPr>
          <p:nvPr>
            <p:ph idx="1"/>
          </p:nvPr>
        </p:nvSpPr>
        <p:spPr/>
        <p:txBody>
          <a:bodyPr>
            <a:normAutofit/>
          </a:bodyPr>
          <a:lstStyle/>
          <a:p>
            <a:pPr algn="just"/>
            <a:r>
              <a:rPr lang="it-IT" dirty="0"/>
              <a:t>Quando la notificazione del ricorso nei modi ordinari sia particolarmente difficile per il numero delle persone da chiamare in giudizio il presidente del TAR-TRGA o della sezione cui è assegnato il ricorso può disporre, su richiesta di parte, che la notificazione sia effettuata per pubblici proclami prescrivendone le modalità (art. 41, co. 4 </a:t>
            </a:r>
            <a:r>
              <a:rPr lang="it-IT" dirty="0" err="1"/>
              <a:t>c.p.a</a:t>
            </a:r>
            <a:r>
              <a:rPr lang="it-IT" dirty="0"/>
              <a:t>.).</a:t>
            </a:r>
          </a:p>
          <a:p>
            <a:pPr algn="just"/>
            <a:r>
              <a:rPr lang="it-IT" dirty="0"/>
              <a:t>Il termine per la notificazione del ricorso è aumentato di 30 giorni, se le parti o alcune di esse risiedono in altro Stato d’Europa, o di 90 giorni se risiedono fuori d’Europa (art. 41, co. 5 </a:t>
            </a:r>
            <a:r>
              <a:rPr lang="it-IT" dirty="0" err="1"/>
              <a:t>c.p.a</a:t>
            </a:r>
            <a:r>
              <a:rPr lang="it-IT" dirty="0"/>
              <a:t>.).</a:t>
            </a:r>
          </a:p>
        </p:txBody>
      </p:sp>
      <p:sp>
        <p:nvSpPr>
          <p:cNvPr id="4" name="CasellaDiTesto 3">
            <a:extLst>
              <a:ext uri="{FF2B5EF4-FFF2-40B4-BE49-F238E27FC236}">
                <a16:creationId xmlns:a16="http://schemas.microsoft.com/office/drawing/2014/main" id="{A642A909-FE0C-AF1D-9860-FD25CC44BBF8}"/>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29976078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5F2BB00-C08A-D579-8A46-D355F3D4CC3D}"/>
              </a:ext>
            </a:extLst>
          </p:cNvPr>
          <p:cNvSpPr>
            <a:spLocks noGrp="1"/>
          </p:cNvSpPr>
          <p:nvPr>
            <p:ph type="title"/>
          </p:nvPr>
        </p:nvSpPr>
        <p:spPr/>
        <p:txBody>
          <a:bodyPr/>
          <a:lstStyle/>
          <a:p>
            <a:r>
              <a:rPr lang="it-IT" dirty="0"/>
              <a:t>DEPOSITO</a:t>
            </a:r>
          </a:p>
        </p:txBody>
      </p:sp>
    </p:spTree>
    <p:extLst>
      <p:ext uri="{BB962C8B-B14F-4D97-AF65-F5344CB8AC3E}">
        <p14:creationId xmlns:p14="http://schemas.microsoft.com/office/powerpoint/2010/main" val="3146530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4A3F13-1126-F750-8400-30F5B3E84B89}"/>
              </a:ext>
            </a:extLst>
          </p:cNvPr>
          <p:cNvSpPr>
            <a:spLocks noGrp="1"/>
          </p:cNvSpPr>
          <p:nvPr>
            <p:ph type="title"/>
          </p:nvPr>
        </p:nvSpPr>
        <p:spPr/>
        <p:txBody>
          <a:bodyPr/>
          <a:lstStyle/>
          <a:p>
            <a:r>
              <a:rPr lang="it-IT" dirty="0"/>
              <a:t>Cosa si deposita?</a:t>
            </a:r>
          </a:p>
        </p:txBody>
      </p:sp>
      <p:sp>
        <p:nvSpPr>
          <p:cNvPr id="3" name="Segnaposto contenuto 2">
            <a:extLst>
              <a:ext uri="{FF2B5EF4-FFF2-40B4-BE49-F238E27FC236}">
                <a16:creationId xmlns:a16="http://schemas.microsoft.com/office/drawing/2014/main" id="{6D36E653-E885-EF4C-E13D-5C5E402AF407}"/>
              </a:ext>
            </a:extLst>
          </p:cNvPr>
          <p:cNvSpPr>
            <a:spLocks noGrp="1"/>
          </p:cNvSpPr>
          <p:nvPr>
            <p:ph idx="1"/>
          </p:nvPr>
        </p:nvSpPr>
        <p:spPr>
          <a:xfrm>
            <a:off x="1295401" y="2556931"/>
            <a:ext cx="9601196" cy="3707681"/>
          </a:xfrm>
        </p:spPr>
        <p:txBody>
          <a:bodyPr>
            <a:normAutofit/>
          </a:bodyPr>
          <a:lstStyle/>
          <a:p>
            <a:r>
              <a:rPr lang="it-IT" sz="2800" dirty="0"/>
              <a:t>MODULO PAT</a:t>
            </a:r>
          </a:p>
          <a:p>
            <a:pPr lvl="1"/>
            <a:r>
              <a:rPr lang="it-IT" sz="2400" dirty="0"/>
              <a:t>Ricorso notificato</a:t>
            </a:r>
          </a:p>
          <a:p>
            <a:pPr lvl="1"/>
            <a:r>
              <a:rPr lang="it-IT" sz="2400" dirty="0"/>
              <a:t>Procura</a:t>
            </a:r>
          </a:p>
          <a:p>
            <a:pPr lvl="1"/>
            <a:r>
              <a:rPr lang="it-IT" sz="2400" dirty="0"/>
              <a:t>Documenti con </a:t>
            </a:r>
            <a:r>
              <a:rPr lang="it-IT" sz="2400" dirty="0" err="1"/>
              <a:t>foliario</a:t>
            </a:r>
            <a:endParaRPr lang="it-IT" sz="2400" dirty="0"/>
          </a:p>
          <a:p>
            <a:pPr lvl="1"/>
            <a:r>
              <a:rPr lang="it-IT" sz="2400" dirty="0"/>
              <a:t>Istanza di fissazione dell’udienza</a:t>
            </a:r>
          </a:p>
          <a:p>
            <a:pPr lvl="1"/>
            <a:r>
              <a:rPr lang="it-IT" sz="2400" dirty="0"/>
              <a:t>Prova della notifica</a:t>
            </a:r>
          </a:p>
          <a:p>
            <a:pPr lvl="1"/>
            <a:r>
              <a:rPr lang="it-IT" sz="2400" dirty="0"/>
              <a:t>Prova del versamento del contributo unificato</a:t>
            </a:r>
          </a:p>
        </p:txBody>
      </p:sp>
      <p:sp>
        <p:nvSpPr>
          <p:cNvPr id="4" name="CasellaDiTesto 3">
            <a:extLst>
              <a:ext uri="{FF2B5EF4-FFF2-40B4-BE49-F238E27FC236}">
                <a16:creationId xmlns:a16="http://schemas.microsoft.com/office/drawing/2014/main" id="{D27F2D94-7EA0-3CEA-5FB3-EA18348EC22B}"/>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10139458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1F3C98-6E2C-D918-66BE-2F12A87A0B4A}"/>
              </a:ext>
            </a:extLst>
          </p:cNvPr>
          <p:cNvSpPr>
            <a:spLocks noGrp="1"/>
          </p:cNvSpPr>
          <p:nvPr>
            <p:ph type="title"/>
          </p:nvPr>
        </p:nvSpPr>
        <p:spPr/>
        <p:txBody>
          <a:bodyPr/>
          <a:lstStyle/>
          <a:p>
            <a:r>
              <a:rPr lang="it-IT" dirty="0"/>
              <a:t>Termini per il deposito</a:t>
            </a:r>
          </a:p>
        </p:txBody>
      </p:sp>
      <p:graphicFrame>
        <p:nvGraphicFramePr>
          <p:cNvPr id="4" name="Segnaposto contenuto 3">
            <a:extLst>
              <a:ext uri="{FF2B5EF4-FFF2-40B4-BE49-F238E27FC236}">
                <a16:creationId xmlns:a16="http://schemas.microsoft.com/office/drawing/2014/main" id="{C2956532-C484-D914-B7E8-84334E4B4F1F}"/>
              </a:ext>
            </a:extLst>
          </p:cNvPr>
          <p:cNvGraphicFramePr>
            <a:graphicFrameLocks noGrp="1"/>
          </p:cNvGraphicFramePr>
          <p:nvPr>
            <p:ph idx="1"/>
            <p:extLst>
              <p:ext uri="{D42A27DB-BD31-4B8C-83A1-F6EECF244321}">
                <p14:modId xmlns:p14="http://schemas.microsoft.com/office/powerpoint/2010/main" val="1562251666"/>
              </p:ext>
            </p:extLst>
          </p:nvPr>
        </p:nvGraphicFramePr>
        <p:xfrm>
          <a:off x="972767" y="2422187"/>
          <a:ext cx="10262680" cy="3784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723761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244E58-4F2D-CE59-AC4F-F8A7C088DE97}"/>
              </a:ext>
            </a:extLst>
          </p:cNvPr>
          <p:cNvSpPr>
            <a:spLocks noGrp="1"/>
          </p:cNvSpPr>
          <p:nvPr>
            <p:ph type="title"/>
          </p:nvPr>
        </p:nvSpPr>
        <p:spPr/>
        <p:txBody>
          <a:bodyPr>
            <a:normAutofit/>
          </a:bodyPr>
          <a:lstStyle/>
          <a:p>
            <a:r>
              <a:rPr lang="it-IT" dirty="0"/>
              <a:t>Art. 45 </a:t>
            </a:r>
            <a:r>
              <a:rPr lang="it-IT" dirty="0" err="1"/>
              <a:t>c.p.a</a:t>
            </a:r>
            <a:r>
              <a:rPr lang="it-IT" dirty="0"/>
              <a:t>.</a:t>
            </a:r>
          </a:p>
        </p:txBody>
      </p:sp>
      <p:sp>
        <p:nvSpPr>
          <p:cNvPr id="3" name="Segnaposto contenuto 2">
            <a:extLst>
              <a:ext uri="{FF2B5EF4-FFF2-40B4-BE49-F238E27FC236}">
                <a16:creationId xmlns:a16="http://schemas.microsoft.com/office/drawing/2014/main" id="{6C60C272-65D2-1F75-BFA3-8972BDBB8756}"/>
              </a:ext>
            </a:extLst>
          </p:cNvPr>
          <p:cNvSpPr>
            <a:spLocks noGrp="1"/>
          </p:cNvSpPr>
          <p:nvPr>
            <p:ph idx="1"/>
          </p:nvPr>
        </p:nvSpPr>
        <p:spPr>
          <a:xfrm>
            <a:off x="904240" y="2556932"/>
            <a:ext cx="10342880" cy="3660988"/>
          </a:xfrm>
        </p:spPr>
        <p:txBody>
          <a:bodyPr>
            <a:normAutofit fontScale="85000" lnSpcReduction="10000"/>
          </a:bodyPr>
          <a:lstStyle/>
          <a:p>
            <a:pPr marL="0" indent="0" algn="just">
              <a:buNone/>
            </a:pPr>
            <a:r>
              <a:rPr lang="it-IT" dirty="0"/>
              <a:t>1. Il ricorso e gli altri atti processuali soggetti a preventiva notificazione sono depositati nella segreteria del giudice nel termine perentorio di trenta giorni, decorrente dal momento in cui l'ultima notificazione dell'atto stesso si è perfezionata anche per il destinatario. I termini di cui al presente comma sono aumentati nei casi e nella misura di cui all'articolo 41, comma 5.</a:t>
            </a:r>
          </a:p>
          <a:p>
            <a:pPr marL="0" indent="0" algn="just">
              <a:buNone/>
            </a:pPr>
            <a:r>
              <a:rPr lang="it-IT" dirty="0"/>
              <a:t>2. È fatta salva la facoltà della parte di effettuare il deposito dell'atto, anche se non ancora pervenuto al destinatario, sin dal momento in cui la notificazione del ricorso si perfeziona per il notificante.</a:t>
            </a:r>
          </a:p>
          <a:p>
            <a:pPr marL="0" indent="0" algn="just">
              <a:buNone/>
            </a:pPr>
            <a:r>
              <a:rPr lang="it-IT" dirty="0"/>
              <a:t>3. La parte che si avvale della facoltà di cui al comma 2 è tenuta a depositare la documentazione comprovante la data in cui la notificazione si è perfezionata anche per il destinatario. In assenza di tale prova le domande introdotte con l'atto non possono essere esaminate.</a:t>
            </a:r>
          </a:p>
          <a:p>
            <a:pPr marL="0" indent="0" algn="just">
              <a:buNone/>
            </a:pPr>
            <a:r>
              <a:rPr lang="it-IT" dirty="0"/>
              <a:t>4. La mancata produzione, da parte del ricorrente, della copia del provvedimento impugnato e della documentazione a sostegno del ricorso non implica decadenza.</a:t>
            </a:r>
          </a:p>
        </p:txBody>
      </p:sp>
      <p:sp>
        <p:nvSpPr>
          <p:cNvPr id="4" name="CasellaDiTesto 3">
            <a:extLst>
              <a:ext uri="{FF2B5EF4-FFF2-40B4-BE49-F238E27FC236}">
                <a16:creationId xmlns:a16="http://schemas.microsoft.com/office/drawing/2014/main" id="{BA1A8B12-EBFB-85FC-588D-37F9071FF27C}"/>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275876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ella a 4 punte 1">
            <a:extLst>
              <a:ext uri="{FF2B5EF4-FFF2-40B4-BE49-F238E27FC236}">
                <a16:creationId xmlns:a16="http://schemas.microsoft.com/office/drawing/2014/main" id="{85B31CBB-3F69-B325-997D-D74E4E523805}"/>
              </a:ext>
            </a:extLst>
          </p:cNvPr>
          <p:cNvSpPr/>
          <p:nvPr/>
        </p:nvSpPr>
        <p:spPr>
          <a:xfrm>
            <a:off x="3474357" y="1382485"/>
            <a:ext cx="5450115" cy="4479835"/>
          </a:xfrm>
          <a:prstGeom prst="star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B6B76F68-B596-51B4-D982-2E468D6409B8}"/>
              </a:ext>
            </a:extLst>
          </p:cNvPr>
          <p:cNvSpPr txBox="1"/>
          <p:nvPr/>
        </p:nvSpPr>
        <p:spPr>
          <a:xfrm>
            <a:off x="4816928" y="859734"/>
            <a:ext cx="3037114" cy="523220"/>
          </a:xfrm>
          <a:prstGeom prst="rect">
            <a:avLst/>
          </a:prstGeom>
          <a:noFill/>
        </p:spPr>
        <p:txBody>
          <a:bodyPr wrap="square" rtlCol="0">
            <a:spAutoFit/>
          </a:bodyPr>
          <a:lstStyle/>
          <a:p>
            <a:r>
              <a:rPr lang="it-IT" sz="2800" dirty="0">
                <a:solidFill>
                  <a:srgbClr val="FF0000"/>
                </a:solidFill>
              </a:rPr>
              <a:t>ATTO POLITICO</a:t>
            </a:r>
          </a:p>
        </p:txBody>
      </p:sp>
      <p:sp>
        <p:nvSpPr>
          <p:cNvPr id="4" name="CasellaDiTesto 3">
            <a:extLst>
              <a:ext uri="{FF2B5EF4-FFF2-40B4-BE49-F238E27FC236}">
                <a16:creationId xmlns:a16="http://schemas.microsoft.com/office/drawing/2014/main" id="{0706F592-CB93-E3D3-13EC-35C10BD433D3}"/>
              </a:ext>
            </a:extLst>
          </p:cNvPr>
          <p:cNvSpPr txBox="1"/>
          <p:nvPr/>
        </p:nvSpPr>
        <p:spPr>
          <a:xfrm>
            <a:off x="1055914" y="3156503"/>
            <a:ext cx="3037114" cy="830997"/>
          </a:xfrm>
          <a:prstGeom prst="rect">
            <a:avLst/>
          </a:prstGeom>
          <a:noFill/>
        </p:spPr>
        <p:txBody>
          <a:bodyPr wrap="square" rtlCol="0">
            <a:spAutoFit/>
          </a:bodyPr>
          <a:lstStyle/>
          <a:p>
            <a:r>
              <a:rPr lang="it-IT" sz="2400" dirty="0"/>
              <a:t>ATTO ENDO-PROCEDIMENTALE</a:t>
            </a:r>
          </a:p>
        </p:txBody>
      </p:sp>
      <p:sp>
        <p:nvSpPr>
          <p:cNvPr id="5" name="CasellaDiTesto 4">
            <a:extLst>
              <a:ext uri="{FF2B5EF4-FFF2-40B4-BE49-F238E27FC236}">
                <a16:creationId xmlns:a16="http://schemas.microsoft.com/office/drawing/2014/main" id="{CE3E0C3E-1973-B5D3-8C0D-A764A741CCCC}"/>
              </a:ext>
            </a:extLst>
          </p:cNvPr>
          <p:cNvSpPr txBox="1"/>
          <p:nvPr/>
        </p:nvSpPr>
        <p:spPr>
          <a:xfrm>
            <a:off x="8098972" y="3156503"/>
            <a:ext cx="3037114" cy="830997"/>
          </a:xfrm>
          <a:prstGeom prst="rect">
            <a:avLst/>
          </a:prstGeom>
          <a:noFill/>
        </p:spPr>
        <p:txBody>
          <a:bodyPr wrap="square" rtlCol="0">
            <a:spAutoFit/>
          </a:bodyPr>
          <a:lstStyle/>
          <a:p>
            <a:r>
              <a:rPr lang="it-IT" sz="2400" dirty="0"/>
              <a:t>ATTO REGOLAMENTARE</a:t>
            </a:r>
          </a:p>
        </p:txBody>
      </p:sp>
      <p:sp>
        <p:nvSpPr>
          <p:cNvPr id="6" name="CasellaDiTesto 5">
            <a:extLst>
              <a:ext uri="{FF2B5EF4-FFF2-40B4-BE49-F238E27FC236}">
                <a16:creationId xmlns:a16="http://schemas.microsoft.com/office/drawing/2014/main" id="{703F10BB-CF59-148E-CDD0-4A644010D659}"/>
              </a:ext>
            </a:extLst>
          </p:cNvPr>
          <p:cNvSpPr txBox="1"/>
          <p:nvPr/>
        </p:nvSpPr>
        <p:spPr>
          <a:xfrm>
            <a:off x="5256893" y="5402827"/>
            <a:ext cx="3037114" cy="954107"/>
          </a:xfrm>
          <a:prstGeom prst="rect">
            <a:avLst/>
          </a:prstGeom>
          <a:noFill/>
        </p:spPr>
        <p:txBody>
          <a:bodyPr wrap="square" rtlCol="0">
            <a:spAutoFit/>
          </a:bodyPr>
          <a:lstStyle/>
          <a:p>
            <a:r>
              <a:rPr lang="it-IT" sz="2800" dirty="0"/>
              <a:t>ATTO </a:t>
            </a:r>
            <a:r>
              <a:rPr lang="it-IT" sz="2800" i="1" dirty="0"/>
              <a:t>IURE PRIVATORUM</a:t>
            </a:r>
            <a:endParaRPr lang="it-IT" sz="2800" dirty="0"/>
          </a:p>
        </p:txBody>
      </p:sp>
      <p:sp>
        <p:nvSpPr>
          <p:cNvPr id="7" name="CasellaDiTesto 6">
            <a:extLst>
              <a:ext uri="{FF2B5EF4-FFF2-40B4-BE49-F238E27FC236}">
                <a16:creationId xmlns:a16="http://schemas.microsoft.com/office/drawing/2014/main" id="{AEE6A0EC-945B-1D45-59F1-3D0207FD4F98}"/>
              </a:ext>
            </a:extLst>
          </p:cNvPr>
          <p:cNvSpPr txBox="1"/>
          <p:nvPr/>
        </p:nvSpPr>
        <p:spPr>
          <a:xfrm>
            <a:off x="5900056" y="2979077"/>
            <a:ext cx="435429" cy="769441"/>
          </a:xfrm>
          <a:prstGeom prst="rect">
            <a:avLst/>
          </a:prstGeom>
          <a:noFill/>
        </p:spPr>
        <p:txBody>
          <a:bodyPr wrap="square" rtlCol="0">
            <a:spAutoFit/>
          </a:bodyPr>
          <a:lstStyle/>
          <a:p>
            <a:r>
              <a:rPr lang="it-IT" sz="4400" b="1" dirty="0">
                <a:solidFill>
                  <a:srgbClr val="00B0F0"/>
                </a:solidFill>
              </a:rPr>
              <a:t>P</a:t>
            </a:r>
          </a:p>
        </p:txBody>
      </p:sp>
      <p:sp>
        <p:nvSpPr>
          <p:cNvPr id="9" name="CasellaDiTesto 8">
            <a:extLst>
              <a:ext uri="{FF2B5EF4-FFF2-40B4-BE49-F238E27FC236}">
                <a16:creationId xmlns:a16="http://schemas.microsoft.com/office/drawing/2014/main" id="{B0C49261-B906-5DED-0F21-2C724644EAF7}"/>
              </a:ext>
            </a:extLst>
          </p:cNvPr>
          <p:cNvSpPr txBox="1"/>
          <p:nvPr/>
        </p:nvSpPr>
        <p:spPr>
          <a:xfrm>
            <a:off x="4909458" y="2049976"/>
            <a:ext cx="2579914" cy="646331"/>
          </a:xfrm>
          <a:prstGeom prst="rect">
            <a:avLst/>
          </a:prstGeom>
          <a:noFill/>
        </p:spPr>
        <p:txBody>
          <a:bodyPr wrap="square" rtlCol="0">
            <a:spAutoFit/>
          </a:bodyPr>
          <a:lstStyle/>
          <a:p>
            <a:r>
              <a:rPr lang="it-IT" dirty="0"/>
              <a:t>ATTO DI ALTA AMMINISTRAZIONE</a:t>
            </a:r>
            <a:endParaRPr lang="it-IT" sz="1800" dirty="0"/>
          </a:p>
        </p:txBody>
      </p:sp>
      <p:sp>
        <p:nvSpPr>
          <p:cNvPr id="11" name="CasellaDiTesto 10">
            <a:extLst>
              <a:ext uri="{FF2B5EF4-FFF2-40B4-BE49-F238E27FC236}">
                <a16:creationId xmlns:a16="http://schemas.microsoft.com/office/drawing/2014/main" id="{A5A4A44C-A963-B75D-F61F-A12F7AFDB031}"/>
              </a:ext>
            </a:extLst>
          </p:cNvPr>
          <p:cNvSpPr txBox="1"/>
          <p:nvPr/>
        </p:nvSpPr>
        <p:spPr>
          <a:xfrm>
            <a:off x="6873422" y="3366086"/>
            <a:ext cx="1420585" cy="954107"/>
          </a:xfrm>
          <a:prstGeom prst="rect">
            <a:avLst/>
          </a:prstGeom>
          <a:noFill/>
        </p:spPr>
        <p:txBody>
          <a:bodyPr wrap="square" rtlCol="0">
            <a:spAutoFit/>
          </a:bodyPr>
          <a:lstStyle/>
          <a:p>
            <a:r>
              <a:rPr lang="it-IT" sz="1400" dirty="0"/>
              <a:t>ATTO AMMINI-STRATIVO GENERALE</a:t>
            </a:r>
          </a:p>
        </p:txBody>
      </p:sp>
      <p:sp>
        <p:nvSpPr>
          <p:cNvPr id="8" name="CasellaDiTesto 7">
            <a:extLst>
              <a:ext uri="{FF2B5EF4-FFF2-40B4-BE49-F238E27FC236}">
                <a16:creationId xmlns:a16="http://schemas.microsoft.com/office/drawing/2014/main" id="{47FC6087-4B34-0A8C-2891-EFBE0EB636FA}"/>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20389145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244E58-4F2D-CE59-AC4F-F8A7C088DE97}"/>
              </a:ext>
            </a:extLst>
          </p:cNvPr>
          <p:cNvSpPr>
            <a:spLocks noGrp="1"/>
          </p:cNvSpPr>
          <p:nvPr>
            <p:ph type="title"/>
          </p:nvPr>
        </p:nvSpPr>
        <p:spPr/>
        <p:txBody>
          <a:bodyPr>
            <a:normAutofit/>
          </a:bodyPr>
          <a:lstStyle/>
          <a:p>
            <a:r>
              <a:rPr lang="it-IT" dirty="0"/>
              <a:t>Il deposito degli atti di causa</a:t>
            </a:r>
          </a:p>
        </p:txBody>
      </p:sp>
      <p:sp>
        <p:nvSpPr>
          <p:cNvPr id="3" name="Segnaposto contenuto 2">
            <a:extLst>
              <a:ext uri="{FF2B5EF4-FFF2-40B4-BE49-F238E27FC236}">
                <a16:creationId xmlns:a16="http://schemas.microsoft.com/office/drawing/2014/main" id="{6C60C272-65D2-1F75-BFA3-8972BDBB8756}"/>
              </a:ext>
            </a:extLst>
          </p:cNvPr>
          <p:cNvSpPr>
            <a:spLocks noGrp="1"/>
          </p:cNvSpPr>
          <p:nvPr>
            <p:ph idx="1"/>
          </p:nvPr>
        </p:nvSpPr>
        <p:spPr>
          <a:xfrm>
            <a:off x="904240" y="2480552"/>
            <a:ext cx="10342880" cy="3737367"/>
          </a:xfrm>
        </p:spPr>
        <p:txBody>
          <a:bodyPr>
            <a:normAutofit/>
          </a:bodyPr>
          <a:lstStyle/>
          <a:p>
            <a:pPr marL="0" indent="0" algn="just">
              <a:buNone/>
            </a:pPr>
            <a:r>
              <a:rPr lang="it-IT" b="1" dirty="0"/>
              <a:t>Art. 4, co. 4 dell’</a:t>
            </a:r>
            <a:r>
              <a:rPr lang="it-IT" b="1" dirty="0" err="1"/>
              <a:t>All</a:t>
            </a:r>
            <a:r>
              <a:rPr lang="it-IT" b="1" dirty="0"/>
              <a:t>. 2 al d.lgs. 104/2010</a:t>
            </a:r>
          </a:p>
          <a:p>
            <a:pPr marL="0" indent="0" algn="just">
              <a:buNone/>
            </a:pPr>
            <a:r>
              <a:rPr lang="it-IT" dirty="0"/>
              <a:t>È assicurata la possibilità di depositare con modalità telematica gli atti in scadenza fino alle ore 24:00 dell’ultimo giorno consentito. Il deposito è tempestivo se entro le ore 24:00 del giorno di scadenza è generata la ricevuta di avvenuta accettazione, ove il deposito risulti, anche successivamente, andato a buon fine. </a:t>
            </a:r>
            <a:r>
              <a:rPr lang="it-IT" b="1" dirty="0">
                <a:solidFill>
                  <a:srgbClr val="00B0F0"/>
                </a:solidFill>
              </a:rPr>
              <a:t>Agli effetti dei termini a difesa e della fissazione delle udienze camerali e pubbliche il deposito degli atti e dei documenti in scadenza effettuato oltre le ore 12:00 dell’ultimo giorno consentito si considera effettuato il giorno successivo.</a:t>
            </a:r>
          </a:p>
        </p:txBody>
      </p:sp>
      <p:sp>
        <p:nvSpPr>
          <p:cNvPr id="4" name="CasellaDiTesto 3">
            <a:extLst>
              <a:ext uri="{FF2B5EF4-FFF2-40B4-BE49-F238E27FC236}">
                <a16:creationId xmlns:a16="http://schemas.microsoft.com/office/drawing/2014/main" id="{9AE97C71-DF17-A97B-F3CE-D3A845027679}"/>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6470665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E90146-C62C-2A4E-8348-FF199E8B1B76}"/>
              </a:ext>
            </a:extLst>
          </p:cNvPr>
          <p:cNvSpPr>
            <a:spLocks noGrp="1"/>
          </p:cNvSpPr>
          <p:nvPr>
            <p:ph type="title"/>
          </p:nvPr>
        </p:nvSpPr>
        <p:spPr/>
        <p:txBody>
          <a:bodyPr/>
          <a:lstStyle/>
          <a:p>
            <a:r>
              <a:rPr lang="it-IT" dirty="0"/>
              <a:t>Sospensione feriale dei termini</a:t>
            </a:r>
          </a:p>
        </p:txBody>
      </p:sp>
      <p:sp>
        <p:nvSpPr>
          <p:cNvPr id="3" name="Segnaposto contenuto 2">
            <a:extLst>
              <a:ext uri="{FF2B5EF4-FFF2-40B4-BE49-F238E27FC236}">
                <a16:creationId xmlns:a16="http://schemas.microsoft.com/office/drawing/2014/main" id="{21CECA27-9402-B098-F9BE-5F9B52FDC20E}"/>
              </a:ext>
            </a:extLst>
          </p:cNvPr>
          <p:cNvSpPr>
            <a:spLocks noGrp="1"/>
          </p:cNvSpPr>
          <p:nvPr>
            <p:ph idx="1"/>
          </p:nvPr>
        </p:nvSpPr>
        <p:spPr>
          <a:xfrm>
            <a:off x="1295401" y="2556932"/>
            <a:ext cx="9601196" cy="3691468"/>
          </a:xfrm>
        </p:spPr>
        <p:txBody>
          <a:bodyPr>
            <a:normAutofit fontScale="92500"/>
          </a:bodyPr>
          <a:lstStyle/>
          <a:p>
            <a:pPr marL="0" indent="0" algn="just">
              <a:buNone/>
            </a:pPr>
            <a:r>
              <a:rPr lang="it-IT" b="1" dirty="0"/>
              <a:t>Art. 54 </a:t>
            </a:r>
            <a:r>
              <a:rPr lang="it-IT" b="1" dirty="0" err="1"/>
              <a:t>c.p.a</a:t>
            </a:r>
            <a:r>
              <a:rPr lang="it-IT" b="1" dirty="0"/>
              <a:t>. </a:t>
            </a:r>
          </a:p>
          <a:p>
            <a:pPr marL="0" indent="0" algn="just">
              <a:buNone/>
            </a:pPr>
            <a:r>
              <a:rPr lang="it-IT" b="1" i="1" dirty="0"/>
              <a:t>Deposito tardivo di memorie e documenti e sospensione dei termini.</a:t>
            </a:r>
          </a:p>
          <a:p>
            <a:pPr marL="0" indent="0" algn="just">
              <a:buNone/>
            </a:pPr>
            <a:r>
              <a:rPr lang="it-IT" dirty="0"/>
              <a:t>1. La presentazione tardiva di memorie o documenti può essere eccezionalmente autorizzata, su richiesta di parte, dal collegio, assicurando comunque il pieno rispetto del diritto delle controparti al contraddittorio su tali atti, qualora la produzione nel termine di legge sia risultata estremamente difficile.</a:t>
            </a:r>
          </a:p>
          <a:p>
            <a:pPr marL="0" indent="0" algn="just">
              <a:buNone/>
            </a:pPr>
            <a:r>
              <a:rPr lang="it-IT" dirty="0"/>
              <a:t>2. I termini processuali sono sospesi dal 1° agosto al 31 agosto di ciascun anno.</a:t>
            </a:r>
          </a:p>
          <a:p>
            <a:pPr marL="0" indent="0" algn="just">
              <a:buNone/>
            </a:pPr>
            <a:r>
              <a:rPr lang="it-IT" dirty="0"/>
              <a:t>3. La sospensione dei termini prevista dal comma 2 non si applica al procedimento cautelare.</a:t>
            </a:r>
          </a:p>
        </p:txBody>
      </p:sp>
      <p:sp>
        <p:nvSpPr>
          <p:cNvPr id="5" name="CasellaDiTesto 4">
            <a:extLst>
              <a:ext uri="{FF2B5EF4-FFF2-40B4-BE49-F238E27FC236}">
                <a16:creationId xmlns:a16="http://schemas.microsoft.com/office/drawing/2014/main" id="{EB2A0E64-1299-9DDF-585E-F23693576C3C}"/>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39144295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814E49-7947-672E-B113-E97731606B1F}"/>
              </a:ext>
            </a:extLst>
          </p:cNvPr>
          <p:cNvSpPr>
            <a:spLocks noGrp="1"/>
          </p:cNvSpPr>
          <p:nvPr>
            <p:ph type="title"/>
          </p:nvPr>
        </p:nvSpPr>
        <p:spPr/>
        <p:txBody>
          <a:bodyPr/>
          <a:lstStyle/>
          <a:p>
            <a:r>
              <a:rPr lang="it-IT" dirty="0"/>
              <a:t>CONTRIBUTO UNIFICATO</a:t>
            </a:r>
          </a:p>
        </p:txBody>
      </p:sp>
    </p:spTree>
    <p:extLst>
      <p:ext uri="{BB962C8B-B14F-4D97-AF65-F5344CB8AC3E}">
        <p14:creationId xmlns:p14="http://schemas.microsoft.com/office/powerpoint/2010/main" val="10344703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a:extLst>
              <a:ext uri="{FF2B5EF4-FFF2-40B4-BE49-F238E27FC236}">
                <a16:creationId xmlns:a16="http://schemas.microsoft.com/office/drawing/2014/main" id="{35384AEC-0504-6CDE-59ED-51B4EFE7E3C8}"/>
              </a:ext>
            </a:extLst>
          </p:cNvPr>
          <p:cNvGraphicFramePr>
            <a:graphicFrameLocks/>
          </p:cNvGraphicFramePr>
          <p:nvPr>
            <p:extLst>
              <p:ext uri="{D42A27DB-BD31-4B8C-83A1-F6EECF244321}">
                <p14:modId xmlns:p14="http://schemas.microsoft.com/office/powerpoint/2010/main" val="3030110015"/>
              </p:ext>
            </p:extLst>
          </p:nvPr>
        </p:nvGraphicFramePr>
        <p:xfrm>
          <a:off x="1295400" y="1351280"/>
          <a:ext cx="9601200" cy="486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asellaDiTesto 1">
            <a:extLst>
              <a:ext uri="{FF2B5EF4-FFF2-40B4-BE49-F238E27FC236}">
                <a16:creationId xmlns:a16="http://schemas.microsoft.com/office/drawing/2014/main" id="{1A5752E1-2E76-FA6A-77BE-177140DB1FDC}"/>
              </a:ext>
            </a:extLst>
          </p:cNvPr>
          <p:cNvSpPr txBox="1"/>
          <p:nvPr/>
        </p:nvSpPr>
        <p:spPr>
          <a:xfrm>
            <a:off x="640080" y="640079"/>
            <a:ext cx="10922000" cy="523220"/>
          </a:xfrm>
          <a:prstGeom prst="rect">
            <a:avLst/>
          </a:prstGeom>
          <a:noFill/>
        </p:spPr>
        <p:txBody>
          <a:bodyPr wrap="square" rtlCol="0">
            <a:spAutoFit/>
          </a:bodyPr>
          <a:lstStyle/>
          <a:p>
            <a:pPr algn="ctr"/>
            <a:r>
              <a:rPr lang="it-IT" sz="2800" dirty="0"/>
              <a:t>C.U. per il I grado (art. 13, co. 6-</a:t>
            </a:r>
            <a:r>
              <a:rPr lang="it-IT" sz="2800" i="1" dirty="0"/>
              <a:t>bis</a:t>
            </a:r>
            <a:r>
              <a:rPr lang="it-IT" sz="2800" dirty="0"/>
              <a:t> d.P.R. 115/2002)</a:t>
            </a:r>
          </a:p>
        </p:txBody>
      </p:sp>
    </p:spTree>
    <p:extLst>
      <p:ext uri="{BB962C8B-B14F-4D97-AF65-F5344CB8AC3E}">
        <p14:creationId xmlns:p14="http://schemas.microsoft.com/office/powerpoint/2010/main" val="5623122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D53F21-70AD-DB7B-B124-AF5B29E36EDD}"/>
              </a:ext>
            </a:extLst>
          </p:cNvPr>
          <p:cNvSpPr>
            <a:spLocks noGrp="1"/>
          </p:cNvSpPr>
          <p:nvPr>
            <p:ph type="title"/>
          </p:nvPr>
        </p:nvSpPr>
        <p:spPr/>
        <p:txBody>
          <a:bodyPr/>
          <a:lstStyle/>
          <a:p>
            <a:r>
              <a:rPr lang="it-IT" dirty="0"/>
              <a:t>C.U. in grado d’appello (</a:t>
            </a:r>
            <a:r>
              <a:rPr lang="it-IT" dirty="0" err="1"/>
              <a:t>CdS</a:t>
            </a:r>
            <a:r>
              <a:rPr lang="it-IT" dirty="0"/>
              <a:t> o CGARS)</a:t>
            </a:r>
          </a:p>
        </p:txBody>
      </p:sp>
      <p:sp>
        <p:nvSpPr>
          <p:cNvPr id="3" name="Segnaposto contenuto 2">
            <a:extLst>
              <a:ext uri="{FF2B5EF4-FFF2-40B4-BE49-F238E27FC236}">
                <a16:creationId xmlns:a16="http://schemas.microsoft.com/office/drawing/2014/main" id="{1F9B9D99-4B97-CE24-68E8-E6E1DE459002}"/>
              </a:ext>
            </a:extLst>
          </p:cNvPr>
          <p:cNvSpPr>
            <a:spLocks noGrp="1"/>
          </p:cNvSpPr>
          <p:nvPr>
            <p:ph idx="1"/>
          </p:nvPr>
        </p:nvSpPr>
        <p:spPr>
          <a:xfrm>
            <a:off x="914400" y="2556932"/>
            <a:ext cx="10353039" cy="3711788"/>
          </a:xfrm>
        </p:spPr>
        <p:txBody>
          <a:bodyPr>
            <a:normAutofit/>
          </a:bodyPr>
          <a:lstStyle/>
          <a:p>
            <a:pPr marL="0" indent="0">
              <a:buNone/>
            </a:pPr>
            <a:r>
              <a:rPr lang="it-IT" sz="2800" b="1" dirty="0"/>
              <a:t>Art. 1, co. 27 l. 228/2012 (legge di stabilità per il 2013)</a:t>
            </a:r>
          </a:p>
          <a:p>
            <a:pPr marL="0" indent="0">
              <a:buNone/>
            </a:pPr>
            <a:r>
              <a:rPr lang="it-IT" sz="2800" dirty="0"/>
              <a:t>Contributo versato in I grado </a:t>
            </a:r>
            <a:r>
              <a:rPr lang="it-IT" sz="2800" u="sng" dirty="0"/>
              <a:t>aumentato della metà</a:t>
            </a:r>
            <a:r>
              <a:rPr lang="it-IT" sz="2800" dirty="0"/>
              <a:t> (es. regola generale = € 975)</a:t>
            </a:r>
            <a:endParaRPr lang="it-IT" sz="2800" u="sng" dirty="0"/>
          </a:p>
        </p:txBody>
      </p:sp>
    </p:spTree>
    <p:extLst>
      <p:ext uri="{BB962C8B-B14F-4D97-AF65-F5344CB8AC3E}">
        <p14:creationId xmlns:p14="http://schemas.microsoft.com/office/powerpoint/2010/main" val="35922394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2FA830-C57A-8C98-E126-DEB9B7D7CFB1}"/>
              </a:ext>
            </a:extLst>
          </p:cNvPr>
          <p:cNvSpPr>
            <a:spLocks noGrp="1"/>
          </p:cNvSpPr>
          <p:nvPr>
            <p:ph type="title"/>
          </p:nvPr>
        </p:nvSpPr>
        <p:spPr/>
        <p:txBody>
          <a:bodyPr/>
          <a:lstStyle/>
          <a:p>
            <a:r>
              <a:rPr lang="it-IT" dirty="0"/>
              <a:t>Per approfondire…</a:t>
            </a:r>
          </a:p>
        </p:txBody>
      </p:sp>
      <p:sp>
        <p:nvSpPr>
          <p:cNvPr id="3" name="Segnaposto contenuto 2">
            <a:extLst>
              <a:ext uri="{FF2B5EF4-FFF2-40B4-BE49-F238E27FC236}">
                <a16:creationId xmlns:a16="http://schemas.microsoft.com/office/drawing/2014/main" id="{E69F0D07-C38E-B6DE-AD95-1663E94EF800}"/>
              </a:ext>
            </a:extLst>
          </p:cNvPr>
          <p:cNvSpPr>
            <a:spLocks noGrp="1"/>
          </p:cNvSpPr>
          <p:nvPr>
            <p:ph idx="1"/>
          </p:nvPr>
        </p:nvSpPr>
        <p:spPr/>
        <p:txBody>
          <a:bodyPr>
            <a:normAutofit/>
          </a:bodyPr>
          <a:lstStyle/>
          <a:p>
            <a:pPr marL="0" indent="0" algn="just">
              <a:buNone/>
            </a:pPr>
            <a:r>
              <a:rPr lang="it-IT" sz="3200" dirty="0"/>
              <a:t>Circolare del Segretario Generale della Giustizia amministrativa del 18 ottobre 2011, aggiornata al 22 ottobre 2014</a:t>
            </a:r>
          </a:p>
        </p:txBody>
      </p:sp>
      <p:sp>
        <p:nvSpPr>
          <p:cNvPr id="4" name="CasellaDiTesto 3">
            <a:extLst>
              <a:ext uri="{FF2B5EF4-FFF2-40B4-BE49-F238E27FC236}">
                <a16:creationId xmlns:a16="http://schemas.microsoft.com/office/drawing/2014/main" id="{89325F42-ACC0-78A4-323E-149B933DFD79}"/>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13354850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703D88-AB8A-A2EC-8211-6CEEE258AB77}"/>
              </a:ext>
            </a:extLst>
          </p:cNvPr>
          <p:cNvSpPr>
            <a:spLocks noGrp="1"/>
          </p:cNvSpPr>
          <p:nvPr>
            <p:ph type="title"/>
          </p:nvPr>
        </p:nvSpPr>
        <p:spPr/>
        <p:txBody>
          <a:bodyPr>
            <a:normAutofit fontScale="90000"/>
          </a:bodyPr>
          <a:lstStyle/>
          <a:p>
            <a:r>
              <a:rPr lang="it-IT" dirty="0"/>
              <a:t>Decreto n. 211/2017 del Segretario generale della Giustizia amministrativa</a:t>
            </a:r>
          </a:p>
        </p:txBody>
      </p:sp>
      <p:sp>
        <p:nvSpPr>
          <p:cNvPr id="3" name="Segnaposto contenuto 2">
            <a:extLst>
              <a:ext uri="{FF2B5EF4-FFF2-40B4-BE49-F238E27FC236}">
                <a16:creationId xmlns:a16="http://schemas.microsoft.com/office/drawing/2014/main" id="{B81644ED-650D-6B57-5663-4D8CDF95F035}"/>
              </a:ext>
            </a:extLst>
          </p:cNvPr>
          <p:cNvSpPr>
            <a:spLocks noGrp="1"/>
          </p:cNvSpPr>
          <p:nvPr>
            <p:ph idx="1"/>
          </p:nvPr>
        </p:nvSpPr>
        <p:spPr/>
        <p:txBody>
          <a:bodyPr>
            <a:normAutofit/>
          </a:bodyPr>
          <a:lstStyle/>
          <a:p>
            <a:pPr marL="0" indent="0" algn="just">
              <a:buNone/>
            </a:pPr>
            <a:r>
              <a:rPr lang="it-IT" sz="2800" dirty="0"/>
              <a:t>Dal 1° novembre 2017 il contributo unificato per i ricorsi promossi dinanzi al giudice amministrativo, per i ricorsi straordinari al Presidente della Repubblica e per i ricorsi straordinari al Presidente della Regione siciliana deve essere versato con l’apposito </a:t>
            </a:r>
            <a:r>
              <a:rPr lang="it-IT" sz="2800" b="1" dirty="0"/>
              <a:t>modello F24 Elide</a:t>
            </a:r>
            <a:r>
              <a:rPr lang="it-IT" sz="2800" dirty="0"/>
              <a:t>, presentato esclusivamente con modalità telematiche. </a:t>
            </a:r>
          </a:p>
        </p:txBody>
      </p:sp>
      <p:sp>
        <p:nvSpPr>
          <p:cNvPr id="4" name="CasellaDiTesto 3">
            <a:extLst>
              <a:ext uri="{FF2B5EF4-FFF2-40B4-BE49-F238E27FC236}">
                <a16:creationId xmlns:a16="http://schemas.microsoft.com/office/drawing/2014/main" id="{8138786C-52CF-6CCC-EB6F-567C839BFFA5}"/>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12751788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B662E3-EE73-A14E-01A3-90DF4FDC505A}"/>
              </a:ext>
            </a:extLst>
          </p:cNvPr>
          <p:cNvSpPr>
            <a:spLocks noGrp="1"/>
          </p:cNvSpPr>
          <p:nvPr>
            <p:ph type="title"/>
          </p:nvPr>
        </p:nvSpPr>
        <p:spPr/>
        <p:txBody>
          <a:bodyPr>
            <a:normAutofit fontScale="90000"/>
          </a:bodyPr>
          <a:lstStyle/>
          <a:p>
            <a:r>
              <a:rPr lang="it-IT" dirty="0"/>
              <a:t>Sanzioni per ritardato o mancato pagamento del C.U.</a:t>
            </a:r>
          </a:p>
        </p:txBody>
      </p:sp>
      <p:sp>
        <p:nvSpPr>
          <p:cNvPr id="3" name="Segnaposto contenuto 2">
            <a:extLst>
              <a:ext uri="{FF2B5EF4-FFF2-40B4-BE49-F238E27FC236}">
                <a16:creationId xmlns:a16="http://schemas.microsoft.com/office/drawing/2014/main" id="{F5D12C78-CD5D-7BD6-256A-61D52A090BA3}"/>
              </a:ext>
            </a:extLst>
          </p:cNvPr>
          <p:cNvSpPr>
            <a:spLocks noGrp="1"/>
          </p:cNvSpPr>
          <p:nvPr>
            <p:ph idx="1"/>
          </p:nvPr>
        </p:nvSpPr>
        <p:spPr>
          <a:xfrm>
            <a:off x="1016000" y="2556932"/>
            <a:ext cx="10261599" cy="3701628"/>
          </a:xfrm>
        </p:spPr>
        <p:txBody>
          <a:bodyPr>
            <a:normAutofit fontScale="92500"/>
          </a:bodyPr>
          <a:lstStyle/>
          <a:p>
            <a:pPr marL="0" indent="0" algn="just">
              <a:buNone/>
            </a:pPr>
            <a:r>
              <a:rPr lang="it-IT" b="1" dirty="0"/>
              <a:t>Art. 16, co. 1-</a:t>
            </a:r>
            <a:r>
              <a:rPr lang="it-IT" b="1" i="1" dirty="0"/>
              <a:t>bis</a:t>
            </a:r>
            <a:r>
              <a:rPr lang="it-IT" b="1" dirty="0"/>
              <a:t> d.P.R. 115/2002</a:t>
            </a:r>
          </a:p>
          <a:p>
            <a:pPr marL="0" indent="0" algn="just">
              <a:buNone/>
            </a:pPr>
            <a:r>
              <a:rPr lang="it-IT" dirty="0"/>
              <a:t>In caso di omesso o parziale pagamento del contributo unificato, si applica la sanzione di cui all’art. 71 T.U. imposta di registro (d.P.R. 131/1986), esclusa la detrazione ivi prevista.</a:t>
            </a:r>
          </a:p>
          <a:p>
            <a:pPr marL="0" indent="0" algn="just">
              <a:buNone/>
            </a:pPr>
            <a:r>
              <a:rPr lang="it-IT" b="1" dirty="0"/>
              <a:t>Art. 71 d.P.R. 131/1986</a:t>
            </a:r>
          </a:p>
          <a:p>
            <a:pPr marL="0" indent="0" algn="just">
              <a:buNone/>
            </a:pPr>
            <a:r>
              <a:rPr lang="it-IT" dirty="0"/>
              <a:t>Se il valore definitivamente accertato dei beni o diritti di cui al terzo e al quarto comma dell'articolo 51, ridotto di un quarto, supera quello dichiarato, si applica la sanzione amministrativa pari al </a:t>
            </a:r>
            <a:r>
              <a:rPr lang="it-IT" b="1" dirty="0">
                <a:solidFill>
                  <a:srgbClr val="FF0000"/>
                </a:solidFill>
              </a:rPr>
              <a:t>70% della maggiore imposta dovuta</a:t>
            </a:r>
            <a:r>
              <a:rPr lang="it-IT" dirty="0"/>
              <a:t>. Per i beni e i diritti di cui al quarto comma dell'articolo 52 la sanzione si applica anche se la differenza non è superiore al quarto del valore accertato.</a:t>
            </a:r>
          </a:p>
        </p:txBody>
      </p:sp>
    </p:spTree>
    <p:extLst>
      <p:ext uri="{BB962C8B-B14F-4D97-AF65-F5344CB8AC3E}">
        <p14:creationId xmlns:p14="http://schemas.microsoft.com/office/powerpoint/2010/main" val="2618243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C9B14-E336-3237-2A17-0A3CA2BD8C49}"/>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41B13EA-DF1D-03CA-2593-F9AE5D4217CF}"/>
              </a:ext>
            </a:extLst>
          </p:cNvPr>
          <p:cNvSpPr>
            <a:spLocks noGrp="1"/>
          </p:cNvSpPr>
          <p:nvPr>
            <p:ph type="title"/>
          </p:nvPr>
        </p:nvSpPr>
        <p:spPr/>
        <p:txBody>
          <a:bodyPr>
            <a:normAutofit/>
          </a:bodyPr>
          <a:lstStyle/>
          <a:p>
            <a:r>
              <a:rPr lang="it-IT" dirty="0"/>
              <a:t>Recupero della sanzione</a:t>
            </a:r>
          </a:p>
        </p:txBody>
      </p:sp>
      <p:sp>
        <p:nvSpPr>
          <p:cNvPr id="3" name="Segnaposto contenuto 2">
            <a:extLst>
              <a:ext uri="{FF2B5EF4-FFF2-40B4-BE49-F238E27FC236}">
                <a16:creationId xmlns:a16="http://schemas.microsoft.com/office/drawing/2014/main" id="{7729C341-D5DB-CAC4-8160-E70D613A17C1}"/>
              </a:ext>
            </a:extLst>
          </p:cNvPr>
          <p:cNvSpPr>
            <a:spLocks noGrp="1"/>
          </p:cNvSpPr>
          <p:nvPr>
            <p:ph idx="1"/>
          </p:nvPr>
        </p:nvSpPr>
        <p:spPr>
          <a:xfrm>
            <a:off x="1016000" y="2556932"/>
            <a:ext cx="10261599" cy="3701628"/>
          </a:xfrm>
        </p:spPr>
        <p:txBody>
          <a:bodyPr>
            <a:normAutofit/>
          </a:bodyPr>
          <a:lstStyle/>
          <a:p>
            <a:pPr marL="0" indent="0" algn="just">
              <a:buNone/>
            </a:pPr>
            <a:r>
              <a:rPr lang="it-IT" b="1" dirty="0"/>
              <a:t>Art. 248, co. 1 d.P.R. 115/2002</a:t>
            </a:r>
          </a:p>
          <a:p>
            <a:pPr marL="0" indent="0" algn="just">
              <a:buNone/>
            </a:pPr>
            <a:r>
              <a:rPr lang="it-IT" dirty="0"/>
              <a:t>Nei casi di cui all'articolo 16, entro 30 giorni dal deposito dell'atto cui si collega il pagamento o l'integrazione del contributo, l'ufficio notifica alla parte, ai sensi dell’art. 137 c.p.c., l'invito al pagamento dell'importo dovuto, quale risulta dal raffronto tra il valore della causa ed il corrispondente scaglione dell'articolo 13, con espressa avvertenza che si procederà ad iscrizione a ruolo, con addebito degli interessi al saggio legale, e all'irrogazione della sanzione di cui all'articolo 16, comma 1-bis, in caso di mancato pagamento entro un mese.</a:t>
            </a:r>
          </a:p>
        </p:txBody>
      </p:sp>
    </p:spTree>
    <p:extLst>
      <p:ext uri="{BB962C8B-B14F-4D97-AF65-F5344CB8AC3E}">
        <p14:creationId xmlns:p14="http://schemas.microsoft.com/office/powerpoint/2010/main" val="37411904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A70E9-8484-1B56-3894-52DFEFB195B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7A1F54D-C5E5-E6D9-1B23-06F9F63212C0}"/>
              </a:ext>
            </a:extLst>
          </p:cNvPr>
          <p:cNvSpPr>
            <a:spLocks noGrp="1"/>
          </p:cNvSpPr>
          <p:nvPr>
            <p:ph type="title"/>
          </p:nvPr>
        </p:nvSpPr>
        <p:spPr/>
        <p:txBody>
          <a:bodyPr>
            <a:normAutofit/>
          </a:bodyPr>
          <a:lstStyle/>
          <a:p>
            <a:r>
              <a:rPr lang="it-IT" dirty="0"/>
              <a:t>Definizione agevolata</a:t>
            </a:r>
          </a:p>
        </p:txBody>
      </p:sp>
      <p:sp>
        <p:nvSpPr>
          <p:cNvPr id="3" name="Segnaposto contenuto 2">
            <a:extLst>
              <a:ext uri="{FF2B5EF4-FFF2-40B4-BE49-F238E27FC236}">
                <a16:creationId xmlns:a16="http://schemas.microsoft.com/office/drawing/2014/main" id="{2899ACAA-3BE0-466C-45F7-350B790D120D}"/>
              </a:ext>
            </a:extLst>
          </p:cNvPr>
          <p:cNvSpPr>
            <a:spLocks noGrp="1"/>
          </p:cNvSpPr>
          <p:nvPr>
            <p:ph idx="1"/>
          </p:nvPr>
        </p:nvSpPr>
        <p:spPr>
          <a:xfrm>
            <a:off x="1016000" y="2556932"/>
            <a:ext cx="10261599" cy="3701628"/>
          </a:xfrm>
        </p:spPr>
        <p:txBody>
          <a:bodyPr>
            <a:normAutofit/>
          </a:bodyPr>
          <a:lstStyle/>
          <a:p>
            <a:pPr marL="0" indent="0" algn="just">
              <a:buNone/>
            </a:pPr>
            <a:r>
              <a:rPr lang="it-IT" b="1" dirty="0"/>
              <a:t>Art. 17, co. 2 d.lgs. 472/1997</a:t>
            </a:r>
          </a:p>
          <a:p>
            <a:pPr marL="0" indent="0" algn="just">
              <a:buNone/>
            </a:pPr>
            <a:r>
              <a:rPr lang="it-IT" dirty="0"/>
              <a:t>È ammessa definizione agevolata con il pagamento di un importo </a:t>
            </a:r>
            <a:r>
              <a:rPr lang="it-IT" b="1" dirty="0">
                <a:solidFill>
                  <a:srgbClr val="FF0000"/>
                </a:solidFill>
              </a:rPr>
              <a:t>pari ad un terzo della sanzione irrogata e comunque non inferiore ad un terzo dei minimi edittali, ovvero delle misure fisse </a:t>
            </a:r>
            <a:r>
              <a:rPr lang="it-IT" dirty="0"/>
              <a:t>o proporzionali, previsti per le violazioni più gravi relative a ciascun tributo, entro il termine previsto per la proposizione del ricorso.</a:t>
            </a:r>
          </a:p>
        </p:txBody>
      </p:sp>
    </p:spTree>
    <p:extLst>
      <p:ext uri="{BB962C8B-B14F-4D97-AF65-F5344CB8AC3E}">
        <p14:creationId xmlns:p14="http://schemas.microsoft.com/office/powerpoint/2010/main" val="3896674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48C7FC-6685-61EF-3596-7320C3BFB9FE}"/>
              </a:ext>
            </a:extLst>
          </p:cNvPr>
          <p:cNvSpPr>
            <a:spLocks noGrp="1"/>
          </p:cNvSpPr>
          <p:nvPr>
            <p:ph type="title"/>
          </p:nvPr>
        </p:nvSpPr>
        <p:spPr/>
        <p:txBody>
          <a:bodyPr/>
          <a:lstStyle/>
          <a:p>
            <a:r>
              <a:rPr lang="it-IT" dirty="0"/>
              <a:t>Il potere amministrativo</a:t>
            </a:r>
          </a:p>
        </p:txBody>
      </p:sp>
      <p:sp>
        <p:nvSpPr>
          <p:cNvPr id="3" name="Segnaposto contenuto 2">
            <a:extLst>
              <a:ext uri="{FF2B5EF4-FFF2-40B4-BE49-F238E27FC236}">
                <a16:creationId xmlns:a16="http://schemas.microsoft.com/office/drawing/2014/main" id="{EB397FB2-A6CD-EAF5-448D-4312F343AB75}"/>
              </a:ext>
            </a:extLst>
          </p:cNvPr>
          <p:cNvSpPr>
            <a:spLocks noGrp="1"/>
          </p:cNvSpPr>
          <p:nvPr>
            <p:ph idx="1"/>
          </p:nvPr>
        </p:nvSpPr>
        <p:spPr/>
        <p:txBody>
          <a:bodyPr>
            <a:normAutofit/>
          </a:bodyPr>
          <a:lstStyle/>
          <a:p>
            <a:pPr marL="0" indent="0" algn="just">
              <a:buNone/>
            </a:pPr>
            <a:r>
              <a:rPr lang="it-IT" b="1" dirty="0"/>
              <a:t>Art. 7, co. 1 </a:t>
            </a:r>
            <a:r>
              <a:rPr lang="it-IT" b="1" dirty="0" err="1"/>
              <a:t>c.p.a</a:t>
            </a:r>
            <a:r>
              <a:rPr lang="it-IT" b="1" dirty="0"/>
              <a:t>.</a:t>
            </a:r>
          </a:p>
          <a:p>
            <a:pPr marL="0" indent="0" algn="just">
              <a:buNone/>
            </a:pPr>
            <a:r>
              <a:rPr lang="it-IT" dirty="0"/>
              <a:t>Sono devolute alla giurisdizione amministrativa le controversie, nelle quali si faccia questione di interessi legittimi e, nelle particolari materie indicate dalla legge, di diritti soggettivi, concernenti </a:t>
            </a:r>
            <a:r>
              <a:rPr lang="it-IT" b="1" dirty="0">
                <a:solidFill>
                  <a:srgbClr val="00B0F0"/>
                </a:solidFill>
              </a:rPr>
              <a:t>l’esercizio o il mancato esercizio del potere amministrativo</a:t>
            </a:r>
            <a:r>
              <a:rPr lang="it-IT" dirty="0"/>
              <a:t>, riguardanti provvedimenti, atti, accordi o comportamenti riconducibili anche mediatamente all’esercizio di tale potere, posti in essere da pubbliche amministrazioni. Non sono impugnabili gli atti o provvedimenti emanati dal Governo nell’esercizio del </a:t>
            </a:r>
            <a:r>
              <a:rPr lang="it-IT" b="1" dirty="0">
                <a:solidFill>
                  <a:srgbClr val="FF0000"/>
                </a:solidFill>
              </a:rPr>
              <a:t>potere politico</a:t>
            </a:r>
            <a:r>
              <a:rPr lang="it-IT" dirty="0"/>
              <a:t>.</a:t>
            </a:r>
          </a:p>
        </p:txBody>
      </p:sp>
    </p:spTree>
    <p:extLst>
      <p:ext uri="{BB962C8B-B14F-4D97-AF65-F5344CB8AC3E}">
        <p14:creationId xmlns:p14="http://schemas.microsoft.com/office/powerpoint/2010/main" val="28040948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4C76B-1BC6-1788-C60B-7263FA67674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AF5CA76-FB6E-9343-DEF0-1F44C97913B4}"/>
              </a:ext>
            </a:extLst>
          </p:cNvPr>
          <p:cNvSpPr>
            <a:spLocks noGrp="1"/>
          </p:cNvSpPr>
          <p:nvPr>
            <p:ph type="title"/>
          </p:nvPr>
        </p:nvSpPr>
        <p:spPr/>
        <p:txBody>
          <a:bodyPr>
            <a:normAutofit/>
          </a:bodyPr>
          <a:lstStyle/>
          <a:p>
            <a:r>
              <a:rPr lang="it-IT" dirty="0"/>
              <a:t>Riassumendo…</a:t>
            </a:r>
          </a:p>
        </p:txBody>
      </p:sp>
      <p:sp>
        <p:nvSpPr>
          <p:cNvPr id="3" name="Segnaposto contenuto 2">
            <a:extLst>
              <a:ext uri="{FF2B5EF4-FFF2-40B4-BE49-F238E27FC236}">
                <a16:creationId xmlns:a16="http://schemas.microsoft.com/office/drawing/2014/main" id="{E02275CF-5579-7B07-C030-C3A83436F667}"/>
              </a:ext>
            </a:extLst>
          </p:cNvPr>
          <p:cNvSpPr>
            <a:spLocks noGrp="1"/>
          </p:cNvSpPr>
          <p:nvPr>
            <p:ph idx="1"/>
          </p:nvPr>
        </p:nvSpPr>
        <p:spPr>
          <a:xfrm>
            <a:off x="1016000" y="2556932"/>
            <a:ext cx="10261599" cy="3701628"/>
          </a:xfrm>
        </p:spPr>
        <p:txBody>
          <a:bodyPr>
            <a:normAutofit/>
          </a:bodyPr>
          <a:lstStyle/>
          <a:p>
            <a:pPr marL="0" indent="0" algn="just">
              <a:buNone/>
            </a:pPr>
            <a:r>
              <a:rPr lang="it-IT" b="1" dirty="0"/>
              <a:t>Per le violazioni commesse dal 01.09.2024, ai sensi dell’art. 5 d.lgs. 87/2024</a:t>
            </a:r>
          </a:p>
          <a:p>
            <a:pPr marL="0" indent="0" algn="just">
              <a:buNone/>
            </a:pPr>
            <a:r>
              <a:rPr lang="it-IT" dirty="0"/>
              <a:t>- Entro 30 giorni dal deposito dell’atto, mero avviso del C.U. dovuto, con termine di un mese per pagarlo;</a:t>
            </a:r>
          </a:p>
          <a:p>
            <a:pPr marL="0" indent="0" algn="just">
              <a:buNone/>
            </a:pPr>
            <a:r>
              <a:rPr lang="it-IT" dirty="0"/>
              <a:t>- In mancanza, C.U. maggiorato del 33%, se il pagamento è effettuato tra il primo giorno successivo alla scadenza del mese previsto dall’attuale art. 248, co. 1 d.P.R. 115/2002, e il 60° giorno dalla notifica dell’invito al pagamento;</a:t>
            </a:r>
          </a:p>
          <a:p>
            <a:pPr marL="0" indent="0" algn="just">
              <a:buNone/>
            </a:pPr>
            <a:r>
              <a:rPr lang="it-IT" dirty="0"/>
              <a:t>- In mancanza, C.U. maggiorato del 70%, se il pagamento è effettuato oltre il 61° giorno, o non versato affatto.</a:t>
            </a:r>
          </a:p>
        </p:txBody>
      </p:sp>
      <p:sp>
        <p:nvSpPr>
          <p:cNvPr id="4" name="CasellaDiTesto 3">
            <a:extLst>
              <a:ext uri="{FF2B5EF4-FFF2-40B4-BE49-F238E27FC236}">
                <a16:creationId xmlns:a16="http://schemas.microsoft.com/office/drawing/2014/main" id="{A6EB3FC0-35CB-3D91-DC23-A5231F4C03B5}"/>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28356165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B6FF64-0AD6-CBE8-91CD-C85FDCB5F943}"/>
              </a:ext>
            </a:extLst>
          </p:cNvPr>
          <p:cNvSpPr>
            <a:spLocks noGrp="1"/>
          </p:cNvSpPr>
          <p:nvPr>
            <p:ph type="title"/>
          </p:nvPr>
        </p:nvSpPr>
        <p:spPr/>
        <p:txBody>
          <a:bodyPr/>
          <a:lstStyle/>
          <a:p>
            <a:r>
              <a:rPr lang="it-IT" dirty="0"/>
              <a:t>C.U. come parametro per altre sanzioni</a:t>
            </a:r>
          </a:p>
        </p:txBody>
      </p:sp>
      <p:sp>
        <p:nvSpPr>
          <p:cNvPr id="3" name="Segnaposto contenuto 2">
            <a:extLst>
              <a:ext uri="{FF2B5EF4-FFF2-40B4-BE49-F238E27FC236}">
                <a16:creationId xmlns:a16="http://schemas.microsoft.com/office/drawing/2014/main" id="{3380FB6E-2782-79B4-4496-C9F7D1B54273}"/>
              </a:ext>
            </a:extLst>
          </p:cNvPr>
          <p:cNvSpPr>
            <a:spLocks noGrp="1"/>
          </p:cNvSpPr>
          <p:nvPr>
            <p:ph idx="1"/>
          </p:nvPr>
        </p:nvSpPr>
        <p:spPr/>
        <p:txBody>
          <a:bodyPr>
            <a:normAutofit/>
          </a:bodyPr>
          <a:lstStyle/>
          <a:p>
            <a:pPr marL="0" indent="0" algn="just">
              <a:buNone/>
            </a:pPr>
            <a:r>
              <a:rPr lang="en-US" b="1" dirty="0"/>
              <a:t>Art. 13, co. 6-</a:t>
            </a:r>
            <a:r>
              <a:rPr lang="en-US" b="1" i="1" dirty="0"/>
              <a:t>bis</a:t>
            </a:r>
            <a:r>
              <a:rPr lang="en-US" b="1" dirty="0"/>
              <a:t>.1, I </a:t>
            </a:r>
            <a:r>
              <a:rPr lang="en-US" b="1" dirty="0" err="1"/>
              <a:t>periodo</a:t>
            </a:r>
            <a:r>
              <a:rPr lang="en-US" b="1" dirty="0"/>
              <a:t> </a:t>
            </a:r>
            <a:r>
              <a:rPr lang="en-US" b="1" dirty="0" err="1"/>
              <a:t>d.P.R</a:t>
            </a:r>
            <a:r>
              <a:rPr lang="en-US" b="1" dirty="0"/>
              <a:t>. 115/2002</a:t>
            </a:r>
          </a:p>
          <a:p>
            <a:pPr marL="0" indent="0" algn="just">
              <a:buNone/>
            </a:pPr>
            <a:r>
              <a:rPr lang="it-IT" dirty="0"/>
              <a:t>Il contributo unificato è </a:t>
            </a:r>
            <a:r>
              <a:rPr lang="it-IT" u="sng" dirty="0"/>
              <a:t>aumentato della metà</a:t>
            </a:r>
            <a:r>
              <a:rPr lang="it-IT" dirty="0"/>
              <a:t> ove il difensore non indichi il proprio indirizzo PEC e il proprio recapito fax </a:t>
            </a:r>
            <a:r>
              <a:rPr lang="it-IT" i="1" dirty="0"/>
              <a:t>ex</a:t>
            </a:r>
            <a:r>
              <a:rPr lang="it-IT" dirty="0"/>
              <a:t> art. 136 </a:t>
            </a:r>
            <a:r>
              <a:rPr lang="it-IT" dirty="0" err="1"/>
              <a:t>c.p.a</a:t>
            </a:r>
            <a:r>
              <a:rPr lang="it-IT" dirty="0"/>
              <a:t>., ovvero qualora la parte ometta di indicare il codice fiscale nel ricorso. </a:t>
            </a:r>
          </a:p>
        </p:txBody>
      </p:sp>
      <p:sp>
        <p:nvSpPr>
          <p:cNvPr id="4" name="CasellaDiTesto 3">
            <a:extLst>
              <a:ext uri="{FF2B5EF4-FFF2-40B4-BE49-F238E27FC236}">
                <a16:creationId xmlns:a16="http://schemas.microsoft.com/office/drawing/2014/main" id="{6367E064-9CC8-9738-28F2-8955264CC34D}"/>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6984104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B6FF64-0AD6-CBE8-91CD-C85FDCB5F943}"/>
              </a:ext>
            </a:extLst>
          </p:cNvPr>
          <p:cNvSpPr>
            <a:spLocks noGrp="1"/>
          </p:cNvSpPr>
          <p:nvPr>
            <p:ph type="title"/>
          </p:nvPr>
        </p:nvSpPr>
        <p:spPr/>
        <p:txBody>
          <a:bodyPr/>
          <a:lstStyle/>
          <a:p>
            <a:r>
              <a:rPr lang="it-IT" dirty="0"/>
              <a:t>Rimborso del C.U.</a:t>
            </a:r>
          </a:p>
        </p:txBody>
      </p:sp>
      <p:sp>
        <p:nvSpPr>
          <p:cNvPr id="3" name="Segnaposto contenuto 2">
            <a:extLst>
              <a:ext uri="{FF2B5EF4-FFF2-40B4-BE49-F238E27FC236}">
                <a16:creationId xmlns:a16="http://schemas.microsoft.com/office/drawing/2014/main" id="{3380FB6E-2782-79B4-4496-C9F7D1B54273}"/>
              </a:ext>
            </a:extLst>
          </p:cNvPr>
          <p:cNvSpPr>
            <a:spLocks noGrp="1"/>
          </p:cNvSpPr>
          <p:nvPr>
            <p:ph idx="1"/>
          </p:nvPr>
        </p:nvSpPr>
        <p:spPr/>
        <p:txBody>
          <a:bodyPr>
            <a:normAutofit/>
          </a:bodyPr>
          <a:lstStyle/>
          <a:p>
            <a:pPr marL="0" indent="0" algn="just">
              <a:buNone/>
            </a:pPr>
            <a:r>
              <a:rPr lang="en-US" b="1" dirty="0"/>
              <a:t>Art. 13, co. 6-</a:t>
            </a:r>
            <a:r>
              <a:rPr lang="en-US" b="1" i="1" dirty="0"/>
              <a:t>bis</a:t>
            </a:r>
            <a:r>
              <a:rPr lang="en-US" b="1" dirty="0"/>
              <a:t>.1, II-III </a:t>
            </a:r>
            <a:r>
              <a:rPr lang="en-US" b="1" dirty="0" err="1"/>
              <a:t>periodo</a:t>
            </a:r>
            <a:r>
              <a:rPr lang="en-US" b="1" dirty="0"/>
              <a:t> </a:t>
            </a:r>
            <a:r>
              <a:rPr lang="en-US" b="1" dirty="0" err="1"/>
              <a:t>d.P.R</a:t>
            </a:r>
            <a:r>
              <a:rPr lang="en-US" b="1" dirty="0"/>
              <a:t>. 115/2002</a:t>
            </a:r>
          </a:p>
          <a:p>
            <a:pPr marL="0" indent="0" algn="just">
              <a:buNone/>
            </a:pPr>
            <a:r>
              <a:rPr lang="it-IT" dirty="0"/>
              <a:t>L’onere relativo al pagamento dei suddetti contributi è dovuto in ogni caso </a:t>
            </a:r>
            <a:r>
              <a:rPr lang="it-IT" u="sng" dirty="0"/>
              <a:t>dalla parte soccombente</a:t>
            </a:r>
            <a:r>
              <a:rPr lang="it-IT" dirty="0"/>
              <a:t>, </a:t>
            </a:r>
            <a:r>
              <a:rPr lang="it-IT" u="sng" dirty="0"/>
              <a:t>anche nel caso di compensazione giudiziale</a:t>
            </a:r>
            <a:r>
              <a:rPr lang="it-IT" dirty="0"/>
              <a:t> delle spese e </a:t>
            </a:r>
            <a:r>
              <a:rPr lang="it-IT" u="sng" dirty="0"/>
              <a:t>anche se essa non si è costituita in giudizio</a:t>
            </a:r>
            <a:r>
              <a:rPr lang="it-IT" dirty="0"/>
              <a:t>. Ai fini predetti, la soccombenza si determina con il passaggio in giudicato della sentenza.</a:t>
            </a:r>
          </a:p>
        </p:txBody>
      </p:sp>
    </p:spTree>
    <p:extLst>
      <p:ext uri="{BB962C8B-B14F-4D97-AF65-F5344CB8AC3E}">
        <p14:creationId xmlns:p14="http://schemas.microsoft.com/office/powerpoint/2010/main" val="3872776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3F7266-520D-B45A-3EA1-A1EDC6940C1C}"/>
              </a:ext>
            </a:extLst>
          </p:cNvPr>
          <p:cNvSpPr>
            <a:spLocks noGrp="1"/>
          </p:cNvSpPr>
          <p:nvPr>
            <p:ph type="title"/>
          </p:nvPr>
        </p:nvSpPr>
        <p:spPr/>
        <p:txBody>
          <a:bodyPr>
            <a:normAutofit/>
          </a:bodyPr>
          <a:lstStyle/>
          <a:p>
            <a:r>
              <a:rPr lang="it-IT" dirty="0"/>
              <a:t>Gli atti politici</a:t>
            </a:r>
          </a:p>
        </p:txBody>
      </p:sp>
      <p:sp>
        <p:nvSpPr>
          <p:cNvPr id="3" name="Segnaposto contenuto 2">
            <a:extLst>
              <a:ext uri="{FF2B5EF4-FFF2-40B4-BE49-F238E27FC236}">
                <a16:creationId xmlns:a16="http://schemas.microsoft.com/office/drawing/2014/main" id="{97C5B687-65C2-EADC-363B-6077EFF80422}"/>
              </a:ext>
            </a:extLst>
          </p:cNvPr>
          <p:cNvSpPr>
            <a:spLocks noGrp="1"/>
          </p:cNvSpPr>
          <p:nvPr>
            <p:ph idx="1"/>
          </p:nvPr>
        </p:nvSpPr>
        <p:spPr>
          <a:xfrm>
            <a:off x="1295401" y="2556932"/>
            <a:ext cx="9601196" cy="3680582"/>
          </a:xfrm>
        </p:spPr>
        <p:txBody>
          <a:bodyPr>
            <a:normAutofit fontScale="92500" lnSpcReduction="10000"/>
          </a:bodyPr>
          <a:lstStyle/>
          <a:p>
            <a:pPr marL="0" indent="0" algn="just">
              <a:buNone/>
            </a:pPr>
            <a:r>
              <a:rPr lang="it-IT" b="1" dirty="0"/>
              <a:t>Sent. Cons. St., Sez. VI, 28.08.2024, n. 7276</a:t>
            </a:r>
          </a:p>
          <a:p>
            <a:pPr marL="0" indent="0" algn="just">
              <a:buNone/>
            </a:pPr>
            <a:r>
              <a:rPr lang="it-IT" dirty="0"/>
              <a:t>In altri termini, gli </a:t>
            </a:r>
            <a:r>
              <a:rPr lang="it-IT" b="1" dirty="0">
                <a:solidFill>
                  <a:srgbClr val="FF0000"/>
                </a:solidFill>
              </a:rPr>
              <a:t>atti politici </a:t>
            </a:r>
            <a:r>
              <a:rPr lang="it-IT" dirty="0"/>
              <a:t>costituiscono espressione di libertà (di azione politica) che spetta, sulla base della Costituzione, ai supremi organi decisionali dello Stato per la soddisfazione di esigenze unitarie e indivisibili a questo inerenti e sono liberi nella scelta dei fini, diversamente dagli atti amministrativi che, anche ove connotati da assai ampia discrezionalità (si pensi ai c.d. </a:t>
            </a:r>
            <a:r>
              <a:rPr lang="it-IT" b="1" dirty="0">
                <a:solidFill>
                  <a:srgbClr val="00B0F0"/>
                </a:solidFill>
              </a:rPr>
              <a:t>atti di alta amministrazione</a:t>
            </a:r>
            <a:r>
              <a:rPr lang="it-IT" dirty="0"/>
              <a:t>), devono comunque rispettare i limiti e le finalità poste dalla legge e, pertanto, sono soggetti al sindacato giurisdizionale di legittimità imposto dall'art. 113 Cost.</a:t>
            </a:r>
          </a:p>
          <a:p>
            <a:pPr marL="0" indent="0" algn="just">
              <a:buNone/>
            </a:pPr>
            <a:r>
              <a:rPr lang="it-IT" dirty="0"/>
              <a:t>Ne consegue che l’atto generale di determinazione del contributo dell’AGCOM è un atto di alta amministrazione.</a:t>
            </a:r>
          </a:p>
        </p:txBody>
      </p:sp>
    </p:spTree>
    <p:extLst>
      <p:ext uri="{BB962C8B-B14F-4D97-AF65-F5344CB8AC3E}">
        <p14:creationId xmlns:p14="http://schemas.microsoft.com/office/powerpoint/2010/main" val="1116755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E4BF94-89B6-4FFC-40B7-2015520C9AAF}"/>
              </a:ext>
            </a:extLst>
          </p:cNvPr>
          <p:cNvSpPr>
            <a:spLocks noGrp="1"/>
          </p:cNvSpPr>
          <p:nvPr>
            <p:ph type="title"/>
          </p:nvPr>
        </p:nvSpPr>
        <p:spPr/>
        <p:txBody>
          <a:bodyPr>
            <a:noAutofit/>
          </a:bodyPr>
          <a:lstStyle/>
          <a:p>
            <a:r>
              <a:rPr lang="it-IT" sz="2800" dirty="0"/>
              <a:t>L’atto con cui il Governo decide di non avviare le trattative con una confessione religiosa, ai fini dell’intesa </a:t>
            </a:r>
            <a:r>
              <a:rPr lang="it-IT" sz="2800" i="1" dirty="0"/>
              <a:t>ex</a:t>
            </a:r>
            <a:r>
              <a:rPr lang="it-IT" sz="2800" dirty="0"/>
              <a:t> art. 8, co. 3 Cost.</a:t>
            </a:r>
          </a:p>
        </p:txBody>
      </p:sp>
      <p:graphicFrame>
        <p:nvGraphicFramePr>
          <p:cNvPr id="4" name="Segnaposto contenuto 3">
            <a:extLst>
              <a:ext uri="{FF2B5EF4-FFF2-40B4-BE49-F238E27FC236}">
                <a16:creationId xmlns:a16="http://schemas.microsoft.com/office/drawing/2014/main" id="{3EDB813B-5551-D02E-152C-68AC8DDB055B}"/>
              </a:ext>
            </a:extLst>
          </p:cNvPr>
          <p:cNvGraphicFramePr>
            <a:graphicFrameLocks noGrp="1"/>
          </p:cNvGraphicFramePr>
          <p:nvPr>
            <p:ph idx="1"/>
            <p:extLst>
              <p:ext uri="{D42A27DB-BD31-4B8C-83A1-F6EECF244321}">
                <p14:modId xmlns:p14="http://schemas.microsoft.com/office/powerpoint/2010/main" val="2515648406"/>
              </p:ext>
            </p:extLst>
          </p:nvPr>
        </p:nvGraphicFramePr>
        <p:xfrm>
          <a:off x="965200" y="2557463"/>
          <a:ext cx="10312400" cy="37112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7770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D2363-D7B5-B4FB-7996-A1092A0C7D0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5AA1782-083F-6B74-FB33-22B7B3C94877}"/>
              </a:ext>
            </a:extLst>
          </p:cNvPr>
          <p:cNvSpPr>
            <a:spLocks noGrp="1"/>
          </p:cNvSpPr>
          <p:nvPr>
            <p:ph type="title"/>
          </p:nvPr>
        </p:nvSpPr>
        <p:spPr/>
        <p:txBody>
          <a:bodyPr>
            <a:normAutofit/>
          </a:bodyPr>
          <a:lstStyle/>
          <a:p>
            <a:r>
              <a:rPr lang="it-IT" dirty="0"/>
              <a:t>La legge-provvedimento</a:t>
            </a:r>
          </a:p>
        </p:txBody>
      </p:sp>
      <p:sp>
        <p:nvSpPr>
          <p:cNvPr id="3" name="Segnaposto contenuto 2">
            <a:extLst>
              <a:ext uri="{FF2B5EF4-FFF2-40B4-BE49-F238E27FC236}">
                <a16:creationId xmlns:a16="http://schemas.microsoft.com/office/drawing/2014/main" id="{FB44F7BE-CDF5-C15D-F314-CCBC94352AE9}"/>
              </a:ext>
            </a:extLst>
          </p:cNvPr>
          <p:cNvSpPr>
            <a:spLocks noGrp="1"/>
          </p:cNvSpPr>
          <p:nvPr>
            <p:ph idx="1"/>
          </p:nvPr>
        </p:nvSpPr>
        <p:spPr>
          <a:xfrm>
            <a:off x="982494" y="2556932"/>
            <a:ext cx="10214041" cy="3680582"/>
          </a:xfrm>
        </p:spPr>
        <p:txBody>
          <a:bodyPr>
            <a:normAutofit fontScale="92500"/>
          </a:bodyPr>
          <a:lstStyle/>
          <a:p>
            <a:pPr marL="0" indent="0" algn="just">
              <a:buNone/>
            </a:pPr>
            <a:r>
              <a:rPr lang="it-IT" b="1" dirty="0"/>
              <a:t>Sent. TAR Lazio, Roma, Sez. III-</a:t>
            </a:r>
            <a:r>
              <a:rPr lang="it-IT" b="1" i="1" dirty="0"/>
              <a:t>ter</a:t>
            </a:r>
            <a:r>
              <a:rPr lang="it-IT" b="1" dirty="0"/>
              <a:t>, 25.09.2024, n. 16617</a:t>
            </a:r>
          </a:p>
          <a:p>
            <a:pPr marL="0" indent="0" algn="just">
              <a:buNone/>
            </a:pPr>
            <a:r>
              <a:rPr lang="it-IT" dirty="0"/>
              <a:t>La tutela avverso le c.d. </a:t>
            </a:r>
            <a:r>
              <a:rPr lang="it-IT" b="1" dirty="0">
                <a:solidFill>
                  <a:srgbClr val="FF0000"/>
                </a:solidFill>
              </a:rPr>
              <a:t>leggi-provvedimento</a:t>
            </a:r>
            <a:r>
              <a:rPr lang="it-IT" dirty="0"/>
              <a:t> può essere assicurata solo dalla </a:t>
            </a:r>
            <a:r>
              <a:rPr lang="it-IT" b="1" dirty="0">
                <a:solidFill>
                  <a:srgbClr val="FF0000"/>
                </a:solidFill>
              </a:rPr>
              <a:t>Corte costituzionale</a:t>
            </a:r>
            <a:r>
              <a:rPr lang="it-IT" dirty="0"/>
              <a:t>, non potendo il giudice amministrativo sindacare un atto formalmente legislativo, ancorché abbia un contenuto sostanzialmente amministrativo, risolvendosi la relativa impugnazione nella richiesta di annullamento di un provvedimento di rango formalmente legislativo che esula dalle attribuzioni del giudice amministrativo.</a:t>
            </a:r>
          </a:p>
          <a:p>
            <a:pPr marL="0" indent="0" algn="just">
              <a:buNone/>
            </a:pPr>
            <a:r>
              <a:rPr lang="it-IT" dirty="0"/>
              <a:t>[…] In ipotesi di leggi provvedimento l’unica possibilità di tutela per i cittadini è, quindi, quella di </a:t>
            </a:r>
            <a:r>
              <a:rPr lang="it-IT" b="1" dirty="0">
                <a:solidFill>
                  <a:srgbClr val="00B0F0"/>
                </a:solidFill>
              </a:rPr>
              <a:t>impugnare gli atti applicativi delle stesse, anche se di contenuto vincolato rispetto alla legge, deducendo l’incostituzionalità della stessa</a:t>
            </a:r>
            <a:r>
              <a:rPr lang="it-IT" dirty="0"/>
              <a:t>.</a:t>
            </a:r>
          </a:p>
        </p:txBody>
      </p:sp>
      <p:sp>
        <p:nvSpPr>
          <p:cNvPr id="4" name="CasellaDiTesto 3">
            <a:extLst>
              <a:ext uri="{FF2B5EF4-FFF2-40B4-BE49-F238E27FC236}">
                <a16:creationId xmlns:a16="http://schemas.microsoft.com/office/drawing/2014/main" id="{07621618-481B-E0E0-F41C-3B73431144DD}"/>
              </a:ext>
            </a:extLst>
          </p:cNvPr>
          <p:cNvSpPr txBox="1"/>
          <p:nvPr/>
        </p:nvSpPr>
        <p:spPr>
          <a:xfrm>
            <a:off x="11264630" y="175098"/>
            <a:ext cx="758757" cy="1015663"/>
          </a:xfrm>
          <a:prstGeom prst="rect">
            <a:avLst/>
          </a:prstGeom>
          <a:noFill/>
        </p:spPr>
        <p:txBody>
          <a:bodyPr wrap="square" rtlCol="0">
            <a:spAutoFit/>
          </a:bodyPr>
          <a:lstStyle/>
          <a:p>
            <a:r>
              <a:rPr lang="it-IT" sz="6000" b="1" dirty="0">
                <a:solidFill>
                  <a:srgbClr val="FF0000"/>
                </a:solidFill>
              </a:rPr>
              <a:t>C</a:t>
            </a:r>
          </a:p>
        </p:txBody>
      </p:sp>
    </p:spTree>
    <p:extLst>
      <p:ext uri="{BB962C8B-B14F-4D97-AF65-F5344CB8AC3E}">
        <p14:creationId xmlns:p14="http://schemas.microsoft.com/office/powerpoint/2010/main" val="415942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7CD467-5AD3-4A70-DBCE-F402BC762DEE}"/>
              </a:ext>
            </a:extLst>
          </p:cNvPr>
          <p:cNvSpPr>
            <a:spLocks noGrp="1"/>
          </p:cNvSpPr>
          <p:nvPr>
            <p:ph type="title"/>
          </p:nvPr>
        </p:nvSpPr>
        <p:spPr/>
        <p:txBody>
          <a:bodyPr>
            <a:normAutofit/>
          </a:bodyPr>
          <a:lstStyle/>
          <a:p>
            <a:r>
              <a:rPr lang="it-IT" dirty="0"/>
              <a:t>L’atto endoprocedimentale</a:t>
            </a:r>
          </a:p>
        </p:txBody>
      </p:sp>
      <p:sp>
        <p:nvSpPr>
          <p:cNvPr id="3" name="Segnaposto contenuto 2">
            <a:extLst>
              <a:ext uri="{FF2B5EF4-FFF2-40B4-BE49-F238E27FC236}">
                <a16:creationId xmlns:a16="http://schemas.microsoft.com/office/drawing/2014/main" id="{A3D0B973-9BE6-D235-EF8D-36A4320AD0CE}"/>
              </a:ext>
            </a:extLst>
          </p:cNvPr>
          <p:cNvSpPr>
            <a:spLocks noGrp="1"/>
          </p:cNvSpPr>
          <p:nvPr>
            <p:ph idx="1"/>
          </p:nvPr>
        </p:nvSpPr>
        <p:spPr>
          <a:xfrm>
            <a:off x="1295401" y="2556932"/>
            <a:ext cx="9601196" cy="3680582"/>
          </a:xfrm>
        </p:spPr>
        <p:txBody>
          <a:bodyPr/>
          <a:lstStyle/>
          <a:p>
            <a:pPr marL="0" indent="0" algn="just">
              <a:buNone/>
            </a:pPr>
            <a:r>
              <a:rPr lang="it-IT" b="1" dirty="0"/>
              <a:t>Sent. Cons. St., Sez. V, 22.08.2024, n. 7205</a:t>
            </a:r>
          </a:p>
          <a:p>
            <a:pPr marL="0" indent="0" algn="just">
              <a:buNone/>
            </a:pPr>
            <a:r>
              <a:rPr lang="it-IT" dirty="0"/>
              <a:t>Nel processo amministrativo, un </a:t>
            </a:r>
            <a:r>
              <a:rPr lang="it-IT" b="1" dirty="0">
                <a:solidFill>
                  <a:srgbClr val="FF0000"/>
                </a:solidFill>
              </a:rPr>
              <a:t>atto endoprocedimentale </a:t>
            </a:r>
            <a:r>
              <a:rPr lang="it-IT" dirty="0"/>
              <a:t>non è impugnabile in via autonoma in quanto la lesione della sfera giuridica del destinatario è di regola imputabile all’atto che conclude il procedimento. Questa regola generale subisce eccezioni in casi particolari, in relazione ad </a:t>
            </a:r>
            <a:r>
              <a:rPr lang="it-IT" b="1" dirty="0">
                <a:solidFill>
                  <a:srgbClr val="00B0F0"/>
                </a:solidFill>
              </a:rPr>
              <a:t>atti di natura vincolata </a:t>
            </a:r>
            <a:r>
              <a:rPr lang="it-IT" dirty="0"/>
              <a:t>idonei a determinare in via inderogabile il contenuto dell’atto conclusivo del procedimento ovvero ad atti interlocutori, che comportino un </a:t>
            </a:r>
            <a:r>
              <a:rPr lang="it-IT" b="1" dirty="0">
                <a:solidFill>
                  <a:srgbClr val="00B0F0"/>
                </a:solidFill>
              </a:rPr>
              <a:t>arresto procedimentale</a:t>
            </a:r>
            <a:r>
              <a:rPr lang="it-IT" dirty="0"/>
              <a:t>.</a:t>
            </a:r>
          </a:p>
        </p:txBody>
      </p:sp>
    </p:spTree>
    <p:extLst>
      <p:ext uri="{BB962C8B-B14F-4D97-AF65-F5344CB8AC3E}">
        <p14:creationId xmlns:p14="http://schemas.microsoft.com/office/powerpoint/2010/main" val="1892476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A492E-DA09-20E2-F844-94443FABE5E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D3FB90C-3118-D061-3580-04964F9A33A5}"/>
              </a:ext>
            </a:extLst>
          </p:cNvPr>
          <p:cNvSpPr>
            <a:spLocks noGrp="1"/>
          </p:cNvSpPr>
          <p:nvPr>
            <p:ph type="title"/>
          </p:nvPr>
        </p:nvSpPr>
        <p:spPr/>
        <p:txBody>
          <a:bodyPr>
            <a:normAutofit fontScale="90000"/>
          </a:bodyPr>
          <a:lstStyle/>
          <a:p>
            <a:r>
              <a:rPr lang="it-IT" dirty="0"/>
              <a:t>Atto di conferma e atto meramente confermativo</a:t>
            </a:r>
          </a:p>
        </p:txBody>
      </p:sp>
      <p:sp>
        <p:nvSpPr>
          <p:cNvPr id="3" name="Segnaposto contenuto 2">
            <a:extLst>
              <a:ext uri="{FF2B5EF4-FFF2-40B4-BE49-F238E27FC236}">
                <a16:creationId xmlns:a16="http://schemas.microsoft.com/office/drawing/2014/main" id="{A7A4019C-98C3-CF9B-D5AA-2839A78ED488}"/>
              </a:ext>
            </a:extLst>
          </p:cNvPr>
          <p:cNvSpPr>
            <a:spLocks noGrp="1"/>
          </p:cNvSpPr>
          <p:nvPr>
            <p:ph idx="1"/>
          </p:nvPr>
        </p:nvSpPr>
        <p:spPr>
          <a:xfrm>
            <a:off x="1026160" y="2556932"/>
            <a:ext cx="10119359" cy="3681308"/>
          </a:xfrm>
        </p:spPr>
        <p:txBody>
          <a:bodyPr>
            <a:normAutofit fontScale="92500" lnSpcReduction="20000"/>
          </a:bodyPr>
          <a:lstStyle/>
          <a:p>
            <a:pPr marL="0" indent="0" algn="just">
              <a:buNone/>
            </a:pPr>
            <a:r>
              <a:rPr lang="it-IT" b="1" dirty="0"/>
              <a:t>Sent. TAR Lazio, Roma, Sez. V-</a:t>
            </a:r>
            <a:r>
              <a:rPr lang="it-IT" b="1" i="1" dirty="0"/>
              <a:t>ter</a:t>
            </a:r>
            <a:r>
              <a:rPr lang="it-IT" b="1" dirty="0"/>
              <a:t>, 20.05.2024, n. 9994</a:t>
            </a:r>
          </a:p>
          <a:p>
            <a:pPr marL="0" indent="0" algn="just">
              <a:buNone/>
            </a:pPr>
            <a:r>
              <a:rPr lang="it-IT" dirty="0"/>
              <a:t>Conseguentemente, deve essere richiamato il principio di diritto per il quale “la distinzione tra </a:t>
            </a:r>
            <a:r>
              <a:rPr lang="it-IT" b="1" dirty="0">
                <a:solidFill>
                  <a:srgbClr val="00B0F0"/>
                </a:solidFill>
              </a:rPr>
              <a:t>atti di conferma in senso proprio </a:t>
            </a:r>
            <a:r>
              <a:rPr lang="it-IT" dirty="0"/>
              <a:t>e </a:t>
            </a:r>
            <a:r>
              <a:rPr lang="it-IT" b="1" dirty="0">
                <a:solidFill>
                  <a:srgbClr val="FF0000"/>
                </a:solidFill>
              </a:rPr>
              <a:t>meramente confermativi </a:t>
            </a:r>
            <a:r>
              <a:rPr lang="it-IT" dirty="0"/>
              <a:t>viene ravvisata in giurisprudenza nella circostanza che l'atto successivo sia stato adottato o meno senza una nuova istruttoria e una nuova ponderazione degli interessi, escludendosi che possa considerarsi meramente confermativo rispetto ad un atto precedente l'atto la cui adozione sia stata preceduta da un riesame della situazione che aveva condotto al precedente provvedimento, mediante la rivalutazione degli interessi in gioco e un nuovo esame degli elementi di fatto e di diritto che caratterizzano la fattispecie considerata; ricorre invece l'atto meramente confermativo, non impugnabile, allorché l'Amministrazione si limiti a dichiarare l'esistenza di un suo precedente provvedimento senza compiere alcuna nuova istruttoria e senza una nuova motivazione” (Consiglio di Stato sez. V, 10/04/2024, n.3290).</a:t>
            </a:r>
          </a:p>
        </p:txBody>
      </p:sp>
    </p:spTree>
    <p:extLst>
      <p:ext uri="{BB962C8B-B14F-4D97-AF65-F5344CB8AC3E}">
        <p14:creationId xmlns:p14="http://schemas.microsoft.com/office/powerpoint/2010/main" val="29214703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o">
  <a:themeElements>
    <a:clrScheme name="Organico">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o">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240</TotalTime>
  <Words>4001</Words>
  <Application>Microsoft Office PowerPoint</Application>
  <PresentationFormat>Widescreen</PresentationFormat>
  <Paragraphs>202</Paragraphs>
  <Slides>42</Slides>
  <Notes>5</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42</vt:i4>
      </vt:variant>
    </vt:vector>
  </HeadingPairs>
  <TitlesOfParts>
    <vt:vector size="46" baseType="lpstr">
      <vt:lpstr>Arial</vt:lpstr>
      <vt:lpstr>Calibri</vt:lpstr>
      <vt:lpstr>Garamond</vt:lpstr>
      <vt:lpstr>Organico</vt:lpstr>
      <vt:lpstr>Il ricorso innanzi al G.A.: atti impugnabili, notifica, deposito, contributo unificato</vt:lpstr>
      <vt:lpstr>ATTI IMPUGNABILI</vt:lpstr>
      <vt:lpstr>Presentazione standard di PowerPoint</vt:lpstr>
      <vt:lpstr>Il potere amministrativo</vt:lpstr>
      <vt:lpstr>Gli atti politici</vt:lpstr>
      <vt:lpstr>L’atto con cui il Governo decide di non avviare le trattative con una confessione religiosa, ai fini dell’intesa ex art. 8, co. 3 Cost.</vt:lpstr>
      <vt:lpstr>La legge-provvedimento</vt:lpstr>
      <vt:lpstr>L’atto endoprocedimentale</vt:lpstr>
      <vt:lpstr>Atto di conferma e atto meramente confermativo</vt:lpstr>
      <vt:lpstr>La circolare</vt:lpstr>
      <vt:lpstr>Il verbale di accertamento dell’inottemperanza all’ordine di demolizione</vt:lpstr>
      <vt:lpstr>Impugnabilità degli atti amministrativi generali e dei regolamenti</vt:lpstr>
      <vt:lpstr>La giurisdizione esclusiva</vt:lpstr>
      <vt:lpstr>NOTIFICA E DEPOSITO: in che ordine?</vt:lpstr>
      <vt:lpstr>NEL RICORSO AL G.A.</vt:lpstr>
      <vt:lpstr>NEL RICORSO STRAORDINARIO AL PRESIDENTE DELLA REPUBBLICA</vt:lpstr>
      <vt:lpstr>NEL RICORSO STRAORDINARIO AL P.D.R. CON SUCCESSIVA TRASPOSIZIONE AL G.A.</vt:lpstr>
      <vt:lpstr>NOTIFICA</vt:lpstr>
      <vt:lpstr>Art. 41, co. 2 c.p.a.</vt:lpstr>
      <vt:lpstr>Ricorso avverso le PP.AA. statali (art. 41, co. 3 c.p.a.)</vt:lpstr>
      <vt:lpstr>Notifica alle PP.AA. non statali</vt:lpstr>
      <vt:lpstr>Presentazione standard di PowerPoint</vt:lpstr>
      <vt:lpstr>Notifica ai privati</vt:lpstr>
      <vt:lpstr>Termini per la notifica</vt:lpstr>
      <vt:lpstr>Notifiche «difficili»</vt:lpstr>
      <vt:lpstr>DEPOSITO</vt:lpstr>
      <vt:lpstr>Cosa si deposita?</vt:lpstr>
      <vt:lpstr>Termini per il deposito</vt:lpstr>
      <vt:lpstr>Art. 45 c.p.a.</vt:lpstr>
      <vt:lpstr>Il deposito degli atti di causa</vt:lpstr>
      <vt:lpstr>Sospensione feriale dei termini</vt:lpstr>
      <vt:lpstr>CONTRIBUTO UNIFICATO</vt:lpstr>
      <vt:lpstr>Presentazione standard di PowerPoint</vt:lpstr>
      <vt:lpstr>C.U. in grado d’appello (CdS o CGARS)</vt:lpstr>
      <vt:lpstr>Per approfondire…</vt:lpstr>
      <vt:lpstr>Decreto n. 211/2017 del Segretario generale della Giustizia amministrativa</vt:lpstr>
      <vt:lpstr>Sanzioni per ritardato o mancato pagamento del C.U.</vt:lpstr>
      <vt:lpstr>Recupero della sanzione</vt:lpstr>
      <vt:lpstr>Definizione agevolata</vt:lpstr>
      <vt:lpstr>Riassumendo…</vt:lpstr>
      <vt:lpstr>C.U. come parametro per altre sanzioni</vt:lpstr>
      <vt:lpstr>Rimborso del C.U.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Alberto Antico</dc:creator>
  <cp:lastModifiedBy>Alberto Antico</cp:lastModifiedBy>
  <cp:revision>44</cp:revision>
  <dcterms:created xsi:type="dcterms:W3CDTF">2024-09-19T08:20:26Z</dcterms:created>
  <dcterms:modified xsi:type="dcterms:W3CDTF">2024-10-14T08:14:22Z</dcterms:modified>
</cp:coreProperties>
</file>